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svg" ContentType="image/svg+xml"/>
  <Default Extension="ti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1"/>
  </p:notesMasterIdLst>
  <p:handoutMasterIdLst>
    <p:handoutMasterId r:id="rId22"/>
  </p:handoutMasterIdLst>
  <p:sldIdLst>
    <p:sldId id="256" r:id="rId2"/>
    <p:sldId id="308" r:id="rId3"/>
    <p:sldId id="304" r:id="rId4"/>
    <p:sldId id="280" r:id="rId5"/>
    <p:sldId id="263" r:id="rId6"/>
    <p:sldId id="309" r:id="rId7"/>
    <p:sldId id="315" r:id="rId8"/>
    <p:sldId id="310" r:id="rId9"/>
    <p:sldId id="285" r:id="rId10"/>
    <p:sldId id="282" r:id="rId11"/>
    <p:sldId id="281" r:id="rId12"/>
    <p:sldId id="283" r:id="rId13"/>
    <p:sldId id="314" r:id="rId14"/>
    <p:sldId id="311" r:id="rId15"/>
    <p:sldId id="312" r:id="rId16"/>
    <p:sldId id="316" r:id="rId17"/>
    <p:sldId id="317" r:id="rId18"/>
    <p:sldId id="318" r:id="rId19"/>
    <p:sldId id="29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ein" id="{A78A1AA9-2EB4-4F30-B022-38EC669C422A}">
          <p14:sldIdLst>
            <p14:sldId id="256"/>
            <p14:sldId id="308"/>
            <p14:sldId id="304"/>
            <p14:sldId id="280"/>
            <p14:sldId id="263"/>
            <p14:sldId id="309"/>
            <p14:sldId id="315"/>
            <p14:sldId id="310"/>
            <p14:sldId id="285"/>
            <p14:sldId id="282"/>
            <p14:sldId id="281"/>
            <p14:sldId id="283"/>
            <p14:sldId id="314"/>
            <p14:sldId id="311"/>
            <p14:sldId id="312"/>
            <p14:sldId id="316"/>
            <p14:sldId id="317"/>
            <p14:sldId id="318"/>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A1A35D-3D34-1A61-D936-307D59107041}" v="246" dt="2023-12-13T16:32:21.038"/>
    <p1510:client id="{20E9237C-2B5F-2754-3281-86D11622B06D}" v="21" dt="2023-12-13T16:17:56.878"/>
    <p1510:client id="{21E54F02-56FD-4908-E4F7-4DB90381C1A0}" v="84" dt="2023-12-13T18:46:21.476"/>
    <p1510:client id="{22611384-72D7-4DA6-38FD-8CB22A4B72EF}" v="6" dt="2023-12-13T16:26:58.008"/>
    <p1510:client id="{2B23517C-C2D2-A9B5-0720-7D08C7C32851}" v="423" dt="2023-12-11T23:56:58.733"/>
    <p1510:client id="{3BD7F2EC-94E8-04C6-20A2-B5AB10F78E30}" v="41" dt="2023-12-12T16:39:24.280"/>
    <p1510:client id="{43A56966-96AA-3146-B59C-89BD8C8CDEE5}" v="59" dt="2023-12-12T18:25:12.200"/>
    <p1510:client id="{74953C01-73C8-C7F1-BC5E-9F0DD77348C6}" v="2" dt="2023-12-13T17:23:50.937"/>
    <p1510:client id="{87BF5D37-0144-6434-21ED-BCE441E386BD}" v="249" dt="2023-12-12T15:16:44.821"/>
    <p1510:client id="{A10C4638-B44A-83E9-08A5-D0185B9F7789}" v="86" dt="2023-12-12T18:35:02.934"/>
    <p1510:client id="{A9A121BE-4415-576B-2832-18ED3948A353}" v="2" dt="2023-12-12T15:43:16.053"/>
    <p1510:client id="{C5EFF7AC-AC3A-A167-DD98-7F8EFC468CD9}" v="23" dt="2023-12-13T16:53:25.552"/>
    <p1510:client id="{C7D1ACD1-BEF8-A257-B8CC-A467D1AFE1E7}" v="82" dt="2023-12-12T18:43:47.903"/>
    <p1510:client id="{DBEAC7E3-8918-C4AF-76E6-4ACDB42C8D4E}" v="31" dt="2023-12-13T18:27:28.106"/>
    <p1510:client id="{EFF9F9C5-9EFE-B983-0B12-E7DE7A8C1806}" v="12" dt="2023-12-11T22:15:11.113"/>
    <p1510:client id="{F366D6A7-1A7D-637D-431F-DF76753F4D61}" v="29" dt="2023-12-13T16:13:29.072"/>
    <p1510:client id="{F724D896-D29A-F6DE-19E6-C310A5283802}" v="27" dt="2023-12-12T11:22:41.309"/>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097" autoAdjust="0"/>
  </p:normalViewPr>
  <p:slideViewPr>
    <p:cSldViewPr snapToGrid="0">
      <p:cViewPr varScale="1">
        <p:scale>
          <a:sx n="69" d="100"/>
          <a:sy n="69" d="100"/>
        </p:scale>
        <p:origin x="1205"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ata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10.png"/><Relationship Id="rId7" Type="http://schemas.openxmlformats.org/officeDocument/2006/relationships/image" Target="../media/image33.svg"/><Relationship Id="rId2" Type="http://schemas.openxmlformats.org/officeDocument/2006/relationships/image" Target="../media/image400.png"/><Relationship Id="rId1" Type="http://schemas.openxmlformats.org/officeDocument/2006/relationships/image" Target="../media/image390.png"/><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5.svg"/></Relationships>
</file>

<file path=ppt/diagrams/_rels/data8.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ata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diagrams/_rels/drawing8.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C41808-4FCE-4FEC-B40E-D025F051F30B}"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B6A3DB74-6DE4-4221-BBC7-54A0153A0B94}">
      <dgm:prSet/>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Pre-processing and Visualization</a:t>
          </a:r>
        </a:p>
      </dgm:t>
    </dgm:pt>
    <dgm:pt modelId="{E2B2A4C7-AF24-461E-B78E-AE278B7D8274}" type="parTrans" cxnId="{0FB1C542-6BA9-4812-91F0-9D87F789C5D8}">
      <dgm:prSet/>
      <dgm:spPr/>
      <dgm:t>
        <a:bodyPr/>
        <a:lstStyle/>
        <a:p>
          <a:endParaRPr lang="en-US"/>
        </a:p>
      </dgm:t>
    </dgm:pt>
    <dgm:pt modelId="{ADF66D7D-609E-4B4E-AC1E-433C6B3C126D}" type="sibTrans" cxnId="{0FB1C542-6BA9-4812-91F0-9D87F789C5D8}">
      <dgm:prSet/>
      <dgm:spPr/>
      <dgm:t>
        <a:bodyPr/>
        <a:lstStyle/>
        <a:p>
          <a:endParaRPr lang="en-US"/>
        </a:p>
      </dgm:t>
    </dgm:pt>
    <dgm:pt modelId="{07C54126-6ED5-4FA3-85C1-61498665CC55}">
      <dgm:prSet/>
      <dgm:spPr/>
      <dgm:t>
        <a:bodyPr/>
        <a:lstStyle/>
        <a:p>
          <a:pPr>
            <a:lnSpc>
              <a:spcPct val="100000"/>
            </a:lnSpc>
          </a:pPr>
          <a:r>
            <a:rPr lang="en-US" b="1" dirty="0"/>
            <a:t>Classification (Supervised and Unsupervised)</a:t>
          </a:r>
          <a:endParaRPr lang="en-US" dirty="0"/>
        </a:p>
      </dgm:t>
    </dgm:pt>
    <dgm:pt modelId="{80FD50EF-09B3-4B9A-BA5B-B0A51E8A20FA}" type="parTrans" cxnId="{A433B021-3F84-4EE3-A0D9-C261FA057D58}">
      <dgm:prSet/>
      <dgm:spPr/>
      <dgm:t>
        <a:bodyPr/>
        <a:lstStyle/>
        <a:p>
          <a:endParaRPr lang="en-US"/>
        </a:p>
      </dgm:t>
    </dgm:pt>
    <dgm:pt modelId="{0DD014D3-9E58-4484-871F-85AB61F4D317}" type="sibTrans" cxnId="{A433B021-3F84-4EE3-A0D9-C261FA057D58}">
      <dgm:prSet/>
      <dgm:spPr/>
      <dgm:t>
        <a:bodyPr/>
        <a:lstStyle/>
        <a:p>
          <a:endParaRPr lang="en-US"/>
        </a:p>
      </dgm:t>
    </dgm:pt>
    <dgm:pt modelId="{162D8A44-2D31-43F2-8757-62A2F662AEAA}">
      <dgm:prSet/>
      <dgm:spPr/>
      <dgm:t>
        <a:bodyPr/>
        <a:lstStyle/>
        <a:p>
          <a:pPr>
            <a:lnSpc>
              <a:spcPct val="100000"/>
            </a:lnSpc>
          </a:pPr>
          <a:r>
            <a:rPr lang="en-US" dirty="0"/>
            <a:t>Data Procurement and Import</a:t>
          </a:r>
        </a:p>
      </dgm:t>
    </dgm:pt>
    <dgm:pt modelId="{D008CE1E-CA36-43BE-B898-A03D8F8C9BA6}" type="parTrans" cxnId="{6862E0F1-B9C3-47B5-8AC8-0F196EE9437C}">
      <dgm:prSet/>
      <dgm:spPr/>
      <dgm:t>
        <a:bodyPr/>
        <a:lstStyle/>
        <a:p>
          <a:endParaRPr lang="en-US"/>
        </a:p>
      </dgm:t>
    </dgm:pt>
    <dgm:pt modelId="{38568FAA-6224-4FE2-87D4-9B807E2BD045}" type="sibTrans" cxnId="{6862E0F1-B9C3-47B5-8AC8-0F196EE9437C}">
      <dgm:prSet/>
      <dgm:spPr/>
      <dgm:t>
        <a:bodyPr/>
        <a:lstStyle/>
        <a:p>
          <a:endParaRPr lang="en-US"/>
        </a:p>
      </dgm:t>
    </dgm:pt>
    <dgm:pt modelId="{E8F45E4C-5A76-41D5-B987-F3D6AE8D2148}">
      <dgm:prSet/>
      <dgm:spPr/>
      <dgm:t>
        <a:bodyPr/>
        <a:lstStyle/>
        <a:p>
          <a:pPr>
            <a:lnSpc>
              <a:spcPct val="100000"/>
            </a:lnSpc>
          </a:pPr>
          <a:r>
            <a:rPr lang="en-US" dirty="0"/>
            <a:t>Introduction and Case study</a:t>
          </a:r>
        </a:p>
      </dgm:t>
    </dgm:pt>
    <dgm:pt modelId="{C644CD28-FA06-44C6-9B1E-C55BD83F084D}" type="parTrans" cxnId="{66F3D709-0651-4E3B-99E9-57EF56FDB6E4}">
      <dgm:prSet/>
      <dgm:spPr/>
      <dgm:t>
        <a:bodyPr/>
        <a:lstStyle/>
        <a:p>
          <a:endParaRPr lang="en-US"/>
        </a:p>
      </dgm:t>
    </dgm:pt>
    <dgm:pt modelId="{62F4EC7D-437B-4458-82C6-DE4B2C0F3F10}" type="sibTrans" cxnId="{66F3D709-0651-4E3B-99E9-57EF56FDB6E4}">
      <dgm:prSet/>
      <dgm:spPr/>
      <dgm:t>
        <a:bodyPr/>
        <a:lstStyle/>
        <a:p>
          <a:endParaRPr lang="en-US"/>
        </a:p>
      </dgm:t>
    </dgm:pt>
    <dgm:pt modelId="{FABE982E-66EF-49B5-B550-8254F022CEFD}">
      <dgm:prSet/>
      <dgm:spPr/>
      <dgm:t>
        <a:bodyPr/>
        <a:lstStyle/>
        <a:p>
          <a:r>
            <a:rPr lang="en-US" b="1" i="0" dirty="0"/>
            <a:t>Accuracy Assessment</a:t>
          </a:r>
        </a:p>
      </dgm:t>
    </dgm:pt>
    <dgm:pt modelId="{0F5E601E-AF4C-42E2-B787-5451A95257B8}" type="parTrans" cxnId="{34E51967-96C0-489A-B7AB-74106692DE7A}">
      <dgm:prSet/>
      <dgm:spPr/>
      <dgm:t>
        <a:bodyPr/>
        <a:lstStyle/>
        <a:p>
          <a:endParaRPr lang="en-US"/>
        </a:p>
      </dgm:t>
    </dgm:pt>
    <dgm:pt modelId="{63E2718F-0AAD-4D13-A1A7-3F6C98D4C590}" type="sibTrans" cxnId="{34E51967-96C0-489A-B7AB-74106692DE7A}">
      <dgm:prSet/>
      <dgm:spPr/>
      <dgm:t>
        <a:bodyPr/>
        <a:lstStyle/>
        <a:p>
          <a:endParaRPr lang="en-US"/>
        </a:p>
      </dgm:t>
    </dgm:pt>
    <dgm:pt modelId="{487C2132-DD4D-4807-9346-0582AA47D9C2}" type="pres">
      <dgm:prSet presAssocID="{84C41808-4FCE-4FEC-B40E-D025F051F30B}" presName="linear" presStyleCnt="0">
        <dgm:presLayoutVars>
          <dgm:dir/>
          <dgm:animLvl val="lvl"/>
          <dgm:resizeHandles val="exact"/>
        </dgm:presLayoutVars>
      </dgm:prSet>
      <dgm:spPr/>
    </dgm:pt>
    <dgm:pt modelId="{36DB40BA-B26E-41D1-9408-50A195086B1E}" type="pres">
      <dgm:prSet presAssocID="{E8F45E4C-5A76-41D5-B987-F3D6AE8D2148}" presName="parentLin" presStyleCnt="0"/>
      <dgm:spPr/>
    </dgm:pt>
    <dgm:pt modelId="{2E3B5175-B083-4EFE-8605-3B34376A2696}" type="pres">
      <dgm:prSet presAssocID="{E8F45E4C-5A76-41D5-B987-F3D6AE8D2148}" presName="parentLeftMargin" presStyleLbl="node1" presStyleIdx="0" presStyleCnt="5"/>
      <dgm:spPr/>
    </dgm:pt>
    <dgm:pt modelId="{217FDAC1-2C02-4922-8914-B15D52BCB8B9}" type="pres">
      <dgm:prSet presAssocID="{E8F45E4C-5A76-41D5-B987-F3D6AE8D2148}" presName="parentText" presStyleLbl="node1" presStyleIdx="0" presStyleCnt="5">
        <dgm:presLayoutVars>
          <dgm:chMax val="0"/>
          <dgm:bulletEnabled val="1"/>
        </dgm:presLayoutVars>
      </dgm:prSet>
      <dgm:spPr/>
    </dgm:pt>
    <dgm:pt modelId="{3A471324-5D33-4289-BB35-66F309798988}" type="pres">
      <dgm:prSet presAssocID="{E8F45E4C-5A76-41D5-B987-F3D6AE8D2148}" presName="negativeSpace" presStyleCnt="0"/>
      <dgm:spPr/>
    </dgm:pt>
    <dgm:pt modelId="{D4E20F71-9FF7-440F-8506-0FB1ED54EB5D}" type="pres">
      <dgm:prSet presAssocID="{E8F45E4C-5A76-41D5-B987-F3D6AE8D2148}" presName="childText" presStyleLbl="conFgAcc1" presStyleIdx="0" presStyleCnt="5">
        <dgm:presLayoutVars>
          <dgm:bulletEnabled val="1"/>
        </dgm:presLayoutVars>
      </dgm:prSet>
      <dgm:spPr/>
    </dgm:pt>
    <dgm:pt modelId="{19C71B12-1444-4315-B0DD-80C4179F6571}" type="pres">
      <dgm:prSet presAssocID="{62F4EC7D-437B-4458-82C6-DE4B2C0F3F10}" presName="spaceBetweenRectangles" presStyleCnt="0"/>
      <dgm:spPr/>
    </dgm:pt>
    <dgm:pt modelId="{C83FBF4F-D18D-42FC-8BDC-9E88E60F0737}" type="pres">
      <dgm:prSet presAssocID="{162D8A44-2D31-43F2-8757-62A2F662AEAA}" presName="parentLin" presStyleCnt="0"/>
      <dgm:spPr/>
    </dgm:pt>
    <dgm:pt modelId="{0A0F046E-F6E7-4188-BF65-72AAB6F74570}" type="pres">
      <dgm:prSet presAssocID="{162D8A44-2D31-43F2-8757-62A2F662AEAA}" presName="parentLeftMargin" presStyleLbl="node1" presStyleIdx="0" presStyleCnt="5"/>
      <dgm:spPr/>
    </dgm:pt>
    <dgm:pt modelId="{5E00B927-7306-4BEC-97B8-A270730545E6}" type="pres">
      <dgm:prSet presAssocID="{162D8A44-2D31-43F2-8757-62A2F662AEAA}" presName="parentText" presStyleLbl="node1" presStyleIdx="1" presStyleCnt="5">
        <dgm:presLayoutVars>
          <dgm:chMax val="0"/>
          <dgm:bulletEnabled val="1"/>
        </dgm:presLayoutVars>
      </dgm:prSet>
      <dgm:spPr/>
    </dgm:pt>
    <dgm:pt modelId="{EFA8D8C3-4B30-42DC-AA10-9A2961FB4CC8}" type="pres">
      <dgm:prSet presAssocID="{162D8A44-2D31-43F2-8757-62A2F662AEAA}" presName="negativeSpace" presStyleCnt="0"/>
      <dgm:spPr/>
    </dgm:pt>
    <dgm:pt modelId="{27500A46-BB66-41DD-BC77-0C377187C370}" type="pres">
      <dgm:prSet presAssocID="{162D8A44-2D31-43F2-8757-62A2F662AEAA}" presName="childText" presStyleLbl="conFgAcc1" presStyleIdx="1" presStyleCnt="5">
        <dgm:presLayoutVars>
          <dgm:bulletEnabled val="1"/>
        </dgm:presLayoutVars>
      </dgm:prSet>
      <dgm:spPr/>
    </dgm:pt>
    <dgm:pt modelId="{7E9E5F76-9551-4BC0-BA45-15C4A3EA3345}" type="pres">
      <dgm:prSet presAssocID="{38568FAA-6224-4FE2-87D4-9B807E2BD045}" presName="spaceBetweenRectangles" presStyleCnt="0"/>
      <dgm:spPr/>
    </dgm:pt>
    <dgm:pt modelId="{DBCD7CFF-0F2A-4DF5-A739-ADCBF3AC0556}" type="pres">
      <dgm:prSet presAssocID="{B6A3DB74-6DE4-4221-BBC7-54A0153A0B94}" presName="parentLin" presStyleCnt="0"/>
      <dgm:spPr/>
    </dgm:pt>
    <dgm:pt modelId="{2C28CED3-7A38-4898-BA4D-CC353D6FEC11}" type="pres">
      <dgm:prSet presAssocID="{B6A3DB74-6DE4-4221-BBC7-54A0153A0B94}" presName="parentLeftMargin" presStyleLbl="node1" presStyleIdx="1" presStyleCnt="5"/>
      <dgm:spPr/>
    </dgm:pt>
    <dgm:pt modelId="{E0BE7B98-CAA3-4C1C-9FD3-E48084016426}" type="pres">
      <dgm:prSet presAssocID="{B6A3DB74-6DE4-4221-BBC7-54A0153A0B94}" presName="parentText" presStyleLbl="node1" presStyleIdx="2" presStyleCnt="5">
        <dgm:presLayoutVars>
          <dgm:chMax val="0"/>
          <dgm:bulletEnabled val="1"/>
        </dgm:presLayoutVars>
      </dgm:prSet>
      <dgm:spPr/>
    </dgm:pt>
    <dgm:pt modelId="{4229E970-D96A-4AAB-BC8B-9D5C6DB0A0C3}" type="pres">
      <dgm:prSet presAssocID="{B6A3DB74-6DE4-4221-BBC7-54A0153A0B94}" presName="negativeSpace" presStyleCnt="0"/>
      <dgm:spPr/>
    </dgm:pt>
    <dgm:pt modelId="{4A796CE0-0328-42AA-9E9F-B29AA00D5C55}" type="pres">
      <dgm:prSet presAssocID="{B6A3DB74-6DE4-4221-BBC7-54A0153A0B94}" presName="childText" presStyleLbl="conFgAcc1" presStyleIdx="2" presStyleCnt="5">
        <dgm:presLayoutVars>
          <dgm:bulletEnabled val="1"/>
        </dgm:presLayoutVars>
      </dgm:prSet>
      <dgm:spPr/>
    </dgm:pt>
    <dgm:pt modelId="{35E9CEED-FFF7-4FCA-BA28-A8D4B1E7DF68}" type="pres">
      <dgm:prSet presAssocID="{ADF66D7D-609E-4B4E-AC1E-433C6B3C126D}" presName="spaceBetweenRectangles" presStyleCnt="0"/>
      <dgm:spPr/>
    </dgm:pt>
    <dgm:pt modelId="{9C7C0EA9-6CAF-41DB-911F-0F0CD0DD4CEC}" type="pres">
      <dgm:prSet presAssocID="{07C54126-6ED5-4FA3-85C1-61498665CC55}" presName="parentLin" presStyleCnt="0"/>
      <dgm:spPr/>
    </dgm:pt>
    <dgm:pt modelId="{66FC504F-3440-42E5-9563-6B3F6FBBE846}" type="pres">
      <dgm:prSet presAssocID="{07C54126-6ED5-4FA3-85C1-61498665CC55}" presName="parentLeftMargin" presStyleLbl="node1" presStyleIdx="2" presStyleCnt="5"/>
      <dgm:spPr/>
    </dgm:pt>
    <dgm:pt modelId="{C23E92E0-56AA-45B6-BE79-A37B59C0CB27}" type="pres">
      <dgm:prSet presAssocID="{07C54126-6ED5-4FA3-85C1-61498665CC55}" presName="parentText" presStyleLbl="node1" presStyleIdx="3" presStyleCnt="5">
        <dgm:presLayoutVars>
          <dgm:chMax val="0"/>
          <dgm:bulletEnabled val="1"/>
        </dgm:presLayoutVars>
      </dgm:prSet>
      <dgm:spPr/>
    </dgm:pt>
    <dgm:pt modelId="{9DF9C9B6-8D18-4198-B8C1-F0FAB5204919}" type="pres">
      <dgm:prSet presAssocID="{07C54126-6ED5-4FA3-85C1-61498665CC55}" presName="negativeSpace" presStyleCnt="0"/>
      <dgm:spPr/>
    </dgm:pt>
    <dgm:pt modelId="{32B3E957-8695-4BAB-8FD6-5F2553013144}" type="pres">
      <dgm:prSet presAssocID="{07C54126-6ED5-4FA3-85C1-61498665CC55}" presName="childText" presStyleLbl="conFgAcc1" presStyleIdx="3" presStyleCnt="5">
        <dgm:presLayoutVars>
          <dgm:bulletEnabled val="1"/>
        </dgm:presLayoutVars>
      </dgm:prSet>
      <dgm:spPr/>
    </dgm:pt>
    <dgm:pt modelId="{C0734946-37AC-4932-BD59-87C884E6934D}" type="pres">
      <dgm:prSet presAssocID="{0DD014D3-9E58-4484-871F-85AB61F4D317}" presName="spaceBetweenRectangles" presStyleCnt="0"/>
      <dgm:spPr/>
    </dgm:pt>
    <dgm:pt modelId="{2543FEF0-A94E-49A7-B4E2-4F5355CA91BF}" type="pres">
      <dgm:prSet presAssocID="{FABE982E-66EF-49B5-B550-8254F022CEFD}" presName="parentLin" presStyleCnt="0"/>
      <dgm:spPr/>
    </dgm:pt>
    <dgm:pt modelId="{3A025698-0851-4A8E-B190-76DE4CE5C3F3}" type="pres">
      <dgm:prSet presAssocID="{FABE982E-66EF-49B5-B550-8254F022CEFD}" presName="parentLeftMargin" presStyleLbl="node1" presStyleIdx="3" presStyleCnt="5"/>
      <dgm:spPr/>
    </dgm:pt>
    <dgm:pt modelId="{A7EABF03-F02D-48E3-81A2-AF5184E4EA87}" type="pres">
      <dgm:prSet presAssocID="{FABE982E-66EF-49B5-B550-8254F022CEFD}" presName="parentText" presStyleLbl="node1" presStyleIdx="4" presStyleCnt="5">
        <dgm:presLayoutVars>
          <dgm:chMax val="0"/>
          <dgm:bulletEnabled val="1"/>
        </dgm:presLayoutVars>
      </dgm:prSet>
      <dgm:spPr/>
    </dgm:pt>
    <dgm:pt modelId="{CB37324B-EEED-41E5-9F78-E923E8A435F5}" type="pres">
      <dgm:prSet presAssocID="{FABE982E-66EF-49B5-B550-8254F022CEFD}" presName="negativeSpace" presStyleCnt="0"/>
      <dgm:spPr/>
    </dgm:pt>
    <dgm:pt modelId="{681D8E81-2211-403E-B5D5-369582103E38}" type="pres">
      <dgm:prSet presAssocID="{FABE982E-66EF-49B5-B550-8254F022CEFD}" presName="childText" presStyleLbl="conFgAcc1" presStyleIdx="4" presStyleCnt="5">
        <dgm:presLayoutVars>
          <dgm:bulletEnabled val="1"/>
        </dgm:presLayoutVars>
      </dgm:prSet>
      <dgm:spPr/>
    </dgm:pt>
  </dgm:ptLst>
  <dgm:cxnLst>
    <dgm:cxn modelId="{66F3D709-0651-4E3B-99E9-57EF56FDB6E4}" srcId="{84C41808-4FCE-4FEC-B40E-D025F051F30B}" destId="{E8F45E4C-5A76-41D5-B987-F3D6AE8D2148}" srcOrd="0" destOrd="0" parTransId="{C644CD28-FA06-44C6-9B1E-C55BD83F084D}" sibTransId="{62F4EC7D-437B-4458-82C6-DE4B2C0F3F10}"/>
    <dgm:cxn modelId="{BDA5321D-D8C8-4D15-8079-4ED273AD0516}" type="presOf" srcId="{162D8A44-2D31-43F2-8757-62A2F662AEAA}" destId="{5E00B927-7306-4BEC-97B8-A270730545E6}" srcOrd="1" destOrd="0" presId="urn:microsoft.com/office/officeart/2005/8/layout/list1"/>
    <dgm:cxn modelId="{A433B021-3F84-4EE3-A0D9-C261FA057D58}" srcId="{84C41808-4FCE-4FEC-B40E-D025F051F30B}" destId="{07C54126-6ED5-4FA3-85C1-61498665CC55}" srcOrd="3" destOrd="0" parTransId="{80FD50EF-09B3-4B9A-BA5B-B0A51E8A20FA}" sibTransId="{0DD014D3-9E58-4484-871F-85AB61F4D317}"/>
    <dgm:cxn modelId="{0FB1C542-6BA9-4812-91F0-9D87F789C5D8}" srcId="{84C41808-4FCE-4FEC-B40E-D025F051F30B}" destId="{B6A3DB74-6DE4-4221-BBC7-54A0153A0B94}" srcOrd="2" destOrd="0" parTransId="{E2B2A4C7-AF24-461E-B78E-AE278B7D8274}" sibTransId="{ADF66D7D-609E-4B4E-AC1E-433C6B3C126D}"/>
    <dgm:cxn modelId="{34E51967-96C0-489A-B7AB-74106692DE7A}" srcId="{84C41808-4FCE-4FEC-B40E-D025F051F30B}" destId="{FABE982E-66EF-49B5-B550-8254F022CEFD}" srcOrd="4" destOrd="0" parTransId="{0F5E601E-AF4C-42E2-B787-5451A95257B8}" sibTransId="{63E2718F-0AAD-4D13-A1A7-3F6C98D4C590}"/>
    <dgm:cxn modelId="{CC7AFA4B-C8CF-47CA-9120-6B5A08148A97}" type="presOf" srcId="{E8F45E4C-5A76-41D5-B987-F3D6AE8D2148}" destId="{2E3B5175-B083-4EFE-8605-3B34376A2696}" srcOrd="0" destOrd="0" presId="urn:microsoft.com/office/officeart/2005/8/layout/list1"/>
    <dgm:cxn modelId="{E052AA4E-DE21-4A3F-9ADC-6507DAB62B0A}" type="presOf" srcId="{FABE982E-66EF-49B5-B550-8254F022CEFD}" destId="{A7EABF03-F02D-48E3-81A2-AF5184E4EA87}" srcOrd="1" destOrd="0" presId="urn:microsoft.com/office/officeart/2005/8/layout/list1"/>
    <dgm:cxn modelId="{D63A877C-9FA0-4C45-8EE9-BAA2186BCC69}" type="presOf" srcId="{B6A3DB74-6DE4-4221-BBC7-54A0153A0B94}" destId="{E0BE7B98-CAA3-4C1C-9FD3-E48084016426}" srcOrd="1" destOrd="0" presId="urn:microsoft.com/office/officeart/2005/8/layout/list1"/>
    <dgm:cxn modelId="{B9C93492-1B44-4931-B825-060767E8FE28}" type="presOf" srcId="{84C41808-4FCE-4FEC-B40E-D025F051F30B}" destId="{487C2132-DD4D-4807-9346-0582AA47D9C2}" srcOrd="0" destOrd="0" presId="urn:microsoft.com/office/officeart/2005/8/layout/list1"/>
    <dgm:cxn modelId="{F4F50AC9-604E-49FA-A574-F5E0C3FAA3B5}" type="presOf" srcId="{162D8A44-2D31-43F2-8757-62A2F662AEAA}" destId="{0A0F046E-F6E7-4188-BF65-72AAB6F74570}" srcOrd="0" destOrd="0" presId="urn:microsoft.com/office/officeart/2005/8/layout/list1"/>
    <dgm:cxn modelId="{546EB0CB-B189-474C-B676-A3FA3B5B23DB}" type="presOf" srcId="{07C54126-6ED5-4FA3-85C1-61498665CC55}" destId="{C23E92E0-56AA-45B6-BE79-A37B59C0CB27}" srcOrd="1" destOrd="0" presId="urn:microsoft.com/office/officeart/2005/8/layout/list1"/>
    <dgm:cxn modelId="{4B71DCCB-23E2-4A99-96BE-43F3F9AEA361}" type="presOf" srcId="{B6A3DB74-6DE4-4221-BBC7-54A0153A0B94}" destId="{2C28CED3-7A38-4898-BA4D-CC353D6FEC11}" srcOrd="0" destOrd="0" presId="urn:microsoft.com/office/officeart/2005/8/layout/list1"/>
    <dgm:cxn modelId="{E3587DCF-2720-461B-A310-DFD3B73A23E9}" type="presOf" srcId="{07C54126-6ED5-4FA3-85C1-61498665CC55}" destId="{66FC504F-3440-42E5-9563-6B3F6FBBE846}" srcOrd="0" destOrd="0" presId="urn:microsoft.com/office/officeart/2005/8/layout/list1"/>
    <dgm:cxn modelId="{0744EDE0-9594-4738-9474-822422B4D809}" type="presOf" srcId="{E8F45E4C-5A76-41D5-B987-F3D6AE8D2148}" destId="{217FDAC1-2C02-4922-8914-B15D52BCB8B9}" srcOrd="1" destOrd="0" presId="urn:microsoft.com/office/officeart/2005/8/layout/list1"/>
    <dgm:cxn modelId="{6862E0F1-B9C3-47B5-8AC8-0F196EE9437C}" srcId="{84C41808-4FCE-4FEC-B40E-D025F051F30B}" destId="{162D8A44-2D31-43F2-8757-62A2F662AEAA}" srcOrd="1" destOrd="0" parTransId="{D008CE1E-CA36-43BE-B898-A03D8F8C9BA6}" sibTransId="{38568FAA-6224-4FE2-87D4-9B807E2BD045}"/>
    <dgm:cxn modelId="{6272E4F2-6460-411A-A733-5F3B74970302}" type="presOf" srcId="{FABE982E-66EF-49B5-B550-8254F022CEFD}" destId="{3A025698-0851-4A8E-B190-76DE4CE5C3F3}" srcOrd="0" destOrd="0" presId="urn:microsoft.com/office/officeart/2005/8/layout/list1"/>
    <dgm:cxn modelId="{73647589-2DAD-4109-9975-BB5C6DE701BC}" type="presParOf" srcId="{487C2132-DD4D-4807-9346-0582AA47D9C2}" destId="{36DB40BA-B26E-41D1-9408-50A195086B1E}" srcOrd="0" destOrd="0" presId="urn:microsoft.com/office/officeart/2005/8/layout/list1"/>
    <dgm:cxn modelId="{CC4DF2AB-C212-4666-B2BB-9F2AD4FB774E}" type="presParOf" srcId="{36DB40BA-B26E-41D1-9408-50A195086B1E}" destId="{2E3B5175-B083-4EFE-8605-3B34376A2696}" srcOrd="0" destOrd="0" presId="urn:microsoft.com/office/officeart/2005/8/layout/list1"/>
    <dgm:cxn modelId="{2BC6345B-3B7A-46C2-9C71-979BC8C97319}" type="presParOf" srcId="{36DB40BA-B26E-41D1-9408-50A195086B1E}" destId="{217FDAC1-2C02-4922-8914-B15D52BCB8B9}" srcOrd="1" destOrd="0" presId="urn:microsoft.com/office/officeart/2005/8/layout/list1"/>
    <dgm:cxn modelId="{05C1AEDA-D0A4-46D7-AB15-CF972101A2A0}" type="presParOf" srcId="{487C2132-DD4D-4807-9346-0582AA47D9C2}" destId="{3A471324-5D33-4289-BB35-66F309798988}" srcOrd="1" destOrd="0" presId="urn:microsoft.com/office/officeart/2005/8/layout/list1"/>
    <dgm:cxn modelId="{5CC83056-D2AF-4867-9819-3BA30E2332A7}" type="presParOf" srcId="{487C2132-DD4D-4807-9346-0582AA47D9C2}" destId="{D4E20F71-9FF7-440F-8506-0FB1ED54EB5D}" srcOrd="2" destOrd="0" presId="urn:microsoft.com/office/officeart/2005/8/layout/list1"/>
    <dgm:cxn modelId="{20467E0C-11BB-4D8C-8863-E72666E91CA2}" type="presParOf" srcId="{487C2132-DD4D-4807-9346-0582AA47D9C2}" destId="{19C71B12-1444-4315-B0DD-80C4179F6571}" srcOrd="3" destOrd="0" presId="urn:microsoft.com/office/officeart/2005/8/layout/list1"/>
    <dgm:cxn modelId="{00278A05-FDB0-4373-A218-6939D99AB44D}" type="presParOf" srcId="{487C2132-DD4D-4807-9346-0582AA47D9C2}" destId="{C83FBF4F-D18D-42FC-8BDC-9E88E60F0737}" srcOrd="4" destOrd="0" presId="urn:microsoft.com/office/officeart/2005/8/layout/list1"/>
    <dgm:cxn modelId="{71AC492E-229B-480C-9B9A-220E8661685B}" type="presParOf" srcId="{C83FBF4F-D18D-42FC-8BDC-9E88E60F0737}" destId="{0A0F046E-F6E7-4188-BF65-72AAB6F74570}" srcOrd="0" destOrd="0" presId="urn:microsoft.com/office/officeart/2005/8/layout/list1"/>
    <dgm:cxn modelId="{A14E324D-33A0-4423-B6A6-C1B83661317A}" type="presParOf" srcId="{C83FBF4F-D18D-42FC-8BDC-9E88E60F0737}" destId="{5E00B927-7306-4BEC-97B8-A270730545E6}" srcOrd="1" destOrd="0" presId="urn:microsoft.com/office/officeart/2005/8/layout/list1"/>
    <dgm:cxn modelId="{267B0B2F-E9F1-4A33-847F-D8AE1E15BD43}" type="presParOf" srcId="{487C2132-DD4D-4807-9346-0582AA47D9C2}" destId="{EFA8D8C3-4B30-42DC-AA10-9A2961FB4CC8}" srcOrd="5" destOrd="0" presId="urn:microsoft.com/office/officeart/2005/8/layout/list1"/>
    <dgm:cxn modelId="{FF09C702-186A-4E85-9E20-386556A9A24E}" type="presParOf" srcId="{487C2132-DD4D-4807-9346-0582AA47D9C2}" destId="{27500A46-BB66-41DD-BC77-0C377187C370}" srcOrd="6" destOrd="0" presId="urn:microsoft.com/office/officeart/2005/8/layout/list1"/>
    <dgm:cxn modelId="{9480DB49-A038-4053-9DA7-B42496F702DB}" type="presParOf" srcId="{487C2132-DD4D-4807-9346-0582AA47D9C2}" destId="{7E9E5F76-9551-4BC0-BA45-15C4A3EA3345}" srcOrd="7" destOrd="0" presId="urn:microsoft.com/office/officeart/2005/8/layout/list1"/>
    <dgm:cxn modelId="{4D822D45-9187-4D89-A275-21B866696930}" type="presParOf" srcId="{487C2132-DD4D-4807-9346-0582AA47D9C2}" destId="{DBCD7CFF-0F2A-4DF5-A739-ADCBF3AC0556}" srcOrd="8" destOrd="0" presId="urn:microsoft.com/office/officeart/2005/8/layout/list1"/>
    <dgm:cxn modelId="{54814F2B-E5F1-4F3C-850D-A444465E0178}" type="presParOf" srcId="{DBCD7CFF-0F2A-4DF5-A739-ADCBF3AC0556}" destId="{2C28CED3-7A38-4898-BA4D-CC353D6FEC11}" srcOrd="0" destOrd="0" presId="urn:microsoft.com/office/officeart/2005/8/layout/list1"/>
    <dgm:cxn modelId="{73A8A287-60F8-47FB-B45F-67F30CAE07EE}" type="presParOf" srcId="{DBCD7CFF-0F2A-4DF5-A739-ADCBF3AC0556}" destId="{E0BE7B98-CAA3-4C1C-9FD3-E48084016426}" srcOrd="1" destOrd="0" presId="urn:microsoft.com/office/officeart/2005/8/layout/list1"/>
    <dgm:cxn modelId="{ED3D79BC-A7E2-483B-9E16-8F54ECA1AE51}" type="presParOf" srcId="{487C2132-DD4D-4807-9346-0582AA47D9C2}" destId="{4229E970-D96A-4AAB-BC8B-9D5C6DB0A0C3}" srcOrd="9" destOrd="0" presId="urn:microsoft.com/office/officeart/2005/8/layout/list1"/>
    <dgm:cxn modelId="{EFA0F640-CBB3-42DC-8230-1E5F69DE7B6C}" type="presParOf" srcId="{487C2132-DD4D-4807-9346-0582AA47D9C2}" destId="{4A796CE0-0328-42AA-9E9F-B29AA00D5C55}" srcOrd="10" destOrd="0" presId="urn:microsoft.com/office/officeart/2005/8/layout/list1"/>
    <dgm:cxn modelId="{CF9ABF59-B0A1-4E51-B880-80EB27F2EA7C}" type="presParOf" srcId="{487C2132-DD4D-4807-9346-0582AA47D9C2}" destId="{35E9CEED-FFF7-4FCA-BA28-A8D4B1E7DF68}" srcOrd="11" destOrd="0" presId="urn:microsoft.com/office/officeart/2005/8/layout/list1"/>
    <dgm:cxn modelId="{B16BA498-B69C-403B-BDB9-B17987E877D4}" type="presParOf" srcId="{487C2132-DD4D-4807-9346-0582AA47D9C2}" destId="{9C7C0EA9-6CAF-41DB-911F-0F0CD0DD4CEC}" srcOrd="12" destOrd="0" presId="urn:microsoft.com/office/officeart/2005/8/layout/list1"/>
    <dgm:cxn modelId="{3B2D99E2-6D6B-4CBE-BAA8-CBBEF2EEA9A0}" type="presParOf" srcId="{9C7C0EA9-6CAF-41DB-911F-0F0CD0DD4CEC}" destId="{66FC504F-3440-42E5-9563-6B3F6FBBE846}" srcOrd="0" destOrd="0" presId="urn:microsoft.com/office/officeart/2005/8/layout/list1"/>
    <dgm:cxn modelId="{71BF4D87-4EC2-4A0C-A92E-17FE981C3C61}" type="presParOf" srcId="{9C7C0EA9-6CAF-41DB-911F-0F0CD0DD4CEC}" destId="{C23E92E0-56AA-45B6-BE79-A37B59C0CB27}" srcOrd="1" destOrd="0" presId="urn:microsoft.com/office/officeart/2005/8/layout/list1"/>
    <dgm:cxn modelId="{5A9E13B3-FAF2-45B4-B23D-C03E54CE6B92}" type="presParOf" srcId="{487C2132-DD4D-4807-9346-0582AA47D9C2}" destId="{9DF9C9B6-8D18-4198-B8C1-F0FAB5204919}" srcOrd="13" destOrd="0" presId="urn:microsoft.com/office/officeart/2005/8/layout/list1"/>
    <dgm:cxn modelId="{F4A8520B-2727-47DF-A176-DCDD05EC1A7B}" type="presParOf" srcId="{487C2132-DD4D-4807-9346-0582AA47D9C2}" destId="{32B3E957-8695-4BAB-8FD6-5F2553013144}" srcOrd="14" destOrd="0" presId="urn:microsoft.com/office/officeart/2005/8/layout/list1"/>
    <dgm:cxn modelId="{7C703177-C8F8-4975-878D-1B59100F9237}" type="presParOf" srcId="{487C2132-DD4D-4807-9346-0582AA47D9C2}" destId="{C0734946-37AC-4932-BD59-87C884E6934D}" srcOrd="15" destOrd="0" presId="urn:microsoft.com/office/officeart/2005/8/layout/list1"/>
    <dgm:cxn modelId="{E125B396-8394-4765-ADE2-7AF9EDE4B48E}" type="presParOf" srcId="{487C2132-DD4D-4807-9346-0582AA47D9C2}" destId="{2543FEF0-A94E-49A7-B4E2-4F5355CA91BF}" srcOrd="16" destOrd="0" presId="urn:microsoft.com/office/officeart/2005/8/layout/list1"/>
    <dgm:cxn modelId="{687DC713-0B43-4F69-AF6A-026F596323B4}" type="presParOf" srcId="{2543FEF0-A94E-49A7-B4E2-4F5355CA91BF}" destId="{3A025698-0851-4A8E-B190-76DE4CE5C3F3}" srcOrd="0" destOrd="0" presId="urn:microsoft.com/office/officeart/2005/8/layout/list1"/>
    <dgm:cxn modelId="{022343E0-D1F7-40E1-9265-01FC2CB5AE94}" type="presParOf" srcId="{2543FEF0-A94E-49A7-B4E2-4F5355CA91BF}" destId="{A7EABF03-F02D-48E3-81A2-AF5184E4EA87}" srcOrd="1" destOrd="0" presId="urn:microsoft.com/office/officeart/2005/8/layout/list1"/>
    <dgm:cxn modelId="{2FE7EBA4-7DF0-41C9-BDCE-A052F50C99D6}" type="presParOf" srcId="{487C2132-DD4D-4807-9346-0582AA47D9C2}" destId="{CB37324B-EEED-41E5-9F78-E923E8A435F5}" srcOrd="17" destOrd="0" presId="urn:microsoft.com/office/officeart/2005/8/layout/list1"/>
    <dgm:cxn modelId="{103D8E57-BBF6-4D29-8A23-8965ABA6704A}" type="presParOf" srcId="{487C2132-DD4D-4807-9346-0582AA47D9C2}" destId="{681D8E81-2211-403E-B5D5-369582103E38}" srcOrd="18" destOrd="0" presId="urn:microsoft.com/office/officeart/2005/8/layout/list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91346B-B7EC-41ED-88CC-146017798AFD}"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96E48D40-35E5-4FD2-A000-717F5EB0D1C4}">
      <dgm:prSet/>
      <dgm:spPr/>
      <dgm:t>
        <a:bodyPr/>
        <a:lstStyle/>
        <a:p>
          <a:r>
            <a:rPr lang="en-US" dirty="0"/>
            <a:t>During the past two decades, this region has experienced extensive land cover and land use changes due to substantial urban and suburban expansion resulting in many forested areas being taken over by residential, commercial, and industrial sites.</a:t>
          </a:r>
        </a:p>
      </dgm:t>
    </dgm:pt>
    <dgm:pt modelId="{E0EFF752-7BCA-48DD-BF79-C376214AC8DD}" type="parTrans" cxnId="{6DD58B41-0029-420E-B447-3972E61CB6D9}">
      <dgm:prSet/>
      <dgm:spPr/>
      <dgm:t>
        <a:bodyPr/>
        <a:lstStyle/>
        <a:p>
          <a:endParaRPr lang="en-US"/>
        </a:p>
      </dgm:t>
    </dgm:pt>
    <dgm:pt modelId="{E880EFA3-1A2D-43FF-BE4E-C4E115F6D1D4}" type="sibTrans" cxnId="{6DD58B41-0029-420E-B447-3972E61CB6D9}">
      <dgm:prSet/>
      <dgm:spPr/>
      <dgm:t>
        <a:bodyPr/>
        <a:lstStyle/>
        <a:p>
          <a:endParaRPr lang="en-US"/>
        </a:p>
      </dgm:t>
    </dgm:pt>
    <dgm:pt modelId="{C0D15545-8015-437C-A4B0-6E07C517161C}">
      <dgm:prSet/>
      <dgm:spPr/>
      <dgm:t>
        <a:bodyPr/>
        <a:lstStyle/>
        <a:p>
          <a:r>
            <a:rPr lang="en-US"/>
            <a:t>The findings are intended to support urban planning initiatives and environmental management strategies by providing data-driven insights into how land use has transformed in the nation's capital."</a:t>
          </a:r>
        </a:p>
      </dgm:t>
    </dgm:pt>
    <dgm:pt modelId="{3C88B2AF-B3DC-4127-8D0E-AB0B474BFA13}" type="parTrans" cxnId="{FE14C87D-1D6E-4307-93B2-28E3AD950537}">
      <dgm:prSet/>
      <dgm:spPr/>
      <dgm:t>
        <a:bodyPr/>
        <a:lstStyle/>
        <a:p>
          <a:endParaRPr lang="en-US"/>
        </a:p>
      </dgm:t>
    </dgm:pt>
    <dgm:pt modelId="{E224B96A-FEEF-4E6F-AF41-E3CE4A624B80}" type="sibTrans" cxnId="{FE14C87D-1D6E-4307-93B2-28E3AD950537}">
      <dgm:prSet/>
      <dgm:spPr/>
      <dgm:t>
        <a:bodyPr/>
        <a:lstStyle/>
        <a:p>
          <a:endParaRPr lang="en-US"/>
        </a:p>
      </dgm:t>
    </dgm:pt>
    <dgm:pt modelId="{B775B633-892B-4D20-A22C-84D80CC2D80F}" type="pres">
      <dgm:prSet presAssocID="{B191346B-B7EC-41ED-88CC-146017798AFD}" presName="linear" presStyleCnt="0">
        <dgm:presLayoutVars>
          <dgm:animLvl val="lvl"/>
          <dgm:resizeHandles val="exact"/>
        </dgm:presLayoutVars>
      </dgm:prSet>
      <dgm:spPr/>
    </dgm:pt>
    <dgm:pt modelId="{74CE2781-6A71-408D-9FD7-4DB7C78BCE4E}" type="pres">
      <dgm:prSet presAssocID="{96E48D40-35E5-4FD2-A000-717F5EB0D1C4}" presName="parentText" presStyleLbl="node1" presStyleIdx="0" presStyleCnt="2" custLinFactY="-8834" custLinFactNeighborX="360" custLinFactNeighborY="-100000">
        <dgm:presLayoutVars>
          <dgm:chMax val="0"/>
          <dgm:bulletEnabled val="1"/>
        </dgm:presLayoutVars>
      </dgm:prSet>
      <dgm:spPr/>
    </dgm:pt>
    <dgm:pt modelId="{F6B856B1-083E-4185-8934-A05AA263004A}" type="pres">
      <dgm:prSet presAssocID="{E880EFA3-1A2D-43FF-BE4E-C4E115F6D1D4}" presName="spacer" presStyleCnt="0"/>
      <dgm:spPr/>
    </dgm:pt>
    <dgm:pt modelId="{2375E5E8-843E-4F03-9FAE-F90790D76D0E}" type="pres">
      <dgm:prSet presAssocID="{C0D15545-8015-437C-A4B0-6E07C517161C}" presName="parentText" presStyleLbl="node1" presStyleIdx="1" presStyleCnt="2">
        <dgm:presLayoutVars>
          <dgm:chMax val="0"/>
          <dgm:bulletEnabled val="1"/>
        </dgm:presLayoutVars>
      </dgm:prSet>
      <dgm:spPr/>
    </dgm:pt>
  </dgm:ptLst>
  <dgm:cxnLst>
    <dgm:cxn modelId="{6DD58B41-0029-420E-B447-3972E61CB6D9}" srcId="{B191346B-B7EC-41ED-88CC-146017798AFD}" destId="{96E48D40-35E5-4FD2-A000-717F5EB0D1C4}" srcOrd="0" destOrd="0" parTransId="{E0EFF752-7BCA-48DD-BF79-C376214AC8DD}" sibTransId="{E880EFA3-1A2D-43FF-BE4E-C4E115F6D1D4}"/>
    <dgm:cxn modelId="{46AB6249-E002-4868-B8C6-ADFC8E2EAAF7}" type="presOf" srcId="{C0D15545-8015-437C-A4B0-6E07C517161C}" destId="{2375E5E8-843E-4F03-9FAE-F90790D76D0E}" srcOrd="0" destOrd="0" presId="urn:microsoft.com/office/officeart/2005/8/layout/vList2"/>
    <dgm:cxn modelId="{FE14C87D-1D6E-4307-93B2-28E3AD950537}" srcId="{B191346B-B7EC-41ED-88CC-146017798AFD}" destId="{C0D15545-8015-437C-A4B0-6E07C517161C}" srcOrd="1" destOrd="0" parTransId="{3C88B2AF-B3DC-4127-8D0E-AB0B474BFA13}" sibTransId="{E224B96A-FEEF-4E6F-AF41-E3CE4A624B80}"/>
    <dgm:cxn modelId="{7CE377AA-DBC9-407C-8C22-C158227652E4}" type="presOf" srcId="{96E48D40-35E5-4FD2-A000-717F5EB0D1C4}" destId="{74CE2781-6A71-408D-9FD7-4DB7C78BCE4E}" srcOrd="0" destOrd="0" presId="urn:microsoft.com/office/officeart/2005/8/layout/vList2"/>
    <dgm:cxn modelId="{9B337BCB-B6B5-4C5F-83B2-4C9641E1CBE0}" type="presOf" srcId="{B191346B-B7EC-41ED-88CC-146017798AFD}" destId="{B775B633-892B-4D20-A22C-84D80CC2D80F}" srcOrd="0" destOrd="0" presId="urn:microsoft.com/office/officeart/2005/8/layout/vList2"/>
    <dgm:cxn modelId="{66C6F849-56FE-4070-95B0-7A3EC160428F}" type="presParOf" srcId="{B775B633-892B-4D20-A22C-84D80CC2D80F}" destId="{74CE2781-6A71-408D-9FD7-4DB7C78BCE4E}" srcOrd="0" destOrd="0" presId="urn:microsoft.com/office/officeart/2005/8/layout/vList2"/>
    <dgm:cxn modelId="{C49D7A2A-77C9-4C4C-A86A-BB6AEAB8121B}" type="presParOf" srcId="{B775B633-892B-4D20-A22C-84D80CC2D80F}" destId="{F6B856B1-083E-4185-8934-A05AA263004A}" srcOrd="1" destOrd="0" presId="urn:microsoft.com/office/officeart/2005/8/layout/vList2"/>
    <dgm:cxn modelId="{3B2B1993-AC4A-4DB0-A6B2-A948ABECD875}" type="presParOf" srcId="{B775B633-892B-4D20-A22C-84D80CC2D80F}" destId="{2375E5E8-843E-4F03-9FAE-F90790D76D0E}" srcOrd="2"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FEB2F2-B8D9-48AD-8852-2F4163EC3367}" type="doc">
      <dgm:prSet loTypeId="urn:microsoft.com/office/officeart/2016/7/layout/LinearArrowProcessNumbered" loCatId="process" qsTypeId="urn:microsoft.com/office/officeart/2005/8/quickstyle/simple1" qsCatId="simple" csTypeId="urn:microsoft.com/office/officeart/2005/8/colors/colorful2" csCatId="colorful" phldr="1"/>
      <dgm:spPr/>
      <dgm:t>
        <a:bodyPr/>
        <a:lstStyle/>
        <a:p>
          <a:endParaRPr lang="en-US"/>
        </a:p>
      </dgm:t>
    </dgm:pt>
    <dgm:pt modelId="{4B610497-752E-4A6A-97BC-AB895F2BD933}">
      <dgm:prSet/>
      <dgm:spPr/>
      <dgm:t>
        <a:bodyPr/>
        <a:lstStyle/>
        <a:p>
          <a:r>
            <a:rPr lang="en-US" dirty="0"/>
            <a:t>Loading Data into QGIS: </a:t>
          </a:r>
        </a:p>
        <a:p>
          <a:r>
            <a:rPr lang="en-US" dirty="0"/>
            <a:t>Starting QGIS and create a new project.</a:t>
          </a:r>
        </a:p>
      </dgm:t>
    </dgm:pt>
    <dgm:pt modelId="{1BD1FC84-7055-4713-B20A-C4B5DC0476B6}" type="parTrans" cxnId="{8BC45389-D424-4D19-8AB9-44635FD34785}">
      <dgm:prSet/>
      <dgm:spPr/>
      <dgm:t>
        <a:bodyPr/>
        <a:lstStyle/>
        <a:p>
          <a:endParaRPr lang="en-US"/>
        </a:p>
      </dgm:t>
    </dgm:pt>
    <dgm:pt modelId="{F5DD6990-312F-4A11-98B9-90151C5608C5}" type="sibTrans" cxnId="{8BC45389-D424-4D19-8AB9-44635FD34785}">
      <dgm:prSet phldrT="1" phldr="0"/>
      <dgm:spPr/>
      <dgm:t>
        <a:bodyPr/>
        <a:lstStyle/>
        <a:p>
          <a:r>
            <a:rPr lang="en-US"/>
            <a:t>1</a:t>
          </a:r>
        </a:p>
      </dgm:t>
    </dgm:pt>
    <dgm:pt modelId="{ACA042B4-1DFB-43AC-A859-FFB00BC2FD74}">
      <dgm:prSet/>
      <dgm:spPr/>
      <dgm:t>
        <a:bodyPr/>
        <a:lstStyle/>
        <a:p>
          <a:r>
            <a:rPr lang="en-US" dirty="0"/>
            <a:t>Importing Imagery: </a:t>
          </a:r>
        </a:p>
        <a:p>
          <a:r>
            <a:rPr lang="en-US" dirty="0"/>
            <a:t>Layer &gt; Add Layer &gt; Add Raster Layer.</a:t>
          </a:r>
        </a:p>
      </dgm:t>
    </dgm:pt>
    <dgm:pt modelId="{8C18CF83-D0EE-437A-A6AC-CD339476E06A}" type="parTrans" cxnId="{0C45FC95-20C7-4899-A61C-9B28234496E2}">
      <dgm:prSet/>
      <dgm:spPr/>
      <dgm:t>
        <a:bodyPr/>
        <a:lstStyle/>
        <a:p>
          <a:endParaRPr lang="en-US"/>
        </a:p>
      </dgm:t>
    </dgm:pt>
    <dgm:pt modelId="{6154FC51-FDB6-4C97-8C9A-2251846EFCD6}" type="sibTrans" cxnId="{0C45FC95-20C7-4899-A61C-9B28234496E2}">
      <dgm:prSet phldrT="2" phldr="0"/>
      <dgm:spPr/>
      <dgm:t>
        <a:bodyPr/>
        <a:lstStyle/>
        <a:p>
          <a:r>
            <a:rPr lang="en-US"/>
            <a:t>2</a:t>
          </a:r>
        </a:p>
      </dgm:t>
    </dgm:pt>
    <dgm:pt modelId="{75C795BE-64FB-4F46-B4EB-F48AF8E8AB66}">
      <dgm:prSet/>
      <dgm:spPr/>
      <dgm:t>
        <a:bodyPr/>
        <a:lstStyle/>
        <a:p>
          <a:r>
            <a:rPr lang="en-US" dirty="0"/>
            <a:t>Browse to where we have saved our downloaded Sentinel-2 data and select the relevant .jp2 files that represent the spectral bands we intend to use for the classification. </a:t>
          </a:r>
        </a:p>
      </dgm:t>
    </dgm:pt>
    <dgm:pt modelId="{A228B746-9FB2-4A2A-A0CB-B3BFA3B51DCE}" type="parTrans" cxnId="{BE2266B8-B7A3-415F-9C03-9529A81EF1B5}">
      <dgm:prSet/>
      <dgm:spPr/>
      <dgm:t>
        <a:bodyPr/>
        <a:lstStyle/>
        <a:p>
          <a:endParaRPr lang="en-US"/>
        </a:p>
      </dgm:t>
    </dgm:pt>
    <dgm:pt modelId="{8F170D1D-D87E-46AE-A9A0-CE4B8BBC67CC}" type="sibTrans" cxnId="{BE2266B8-B7A3-415F-9C03-9529A81EF1B5}">
      <dgm:prSet phldrT="3" phldr="0"/>
      <dgm:spPr/>
      <dgm:t>
        <a:bodyPr/>
        <a:lstStyle/>
        <a:p>
          <a:r>
            <a:rPr lang="en-US"/>
            <a:t>3</a:t>
          </a:r>
        </a:p>
      </dgm:t>
    </dgm:pt>
    <dgm:pt modelId="{ACE38F29-34CB-45B9-805A-56706E1C6743}" type="pres">
      <dgm:prSet presAssocID="{94FEB2F2-B8D9-48AD-8852-2F4163EC3367}" presName="linearFlow" presStyleCnt="0">
        <dgm:presLayoutVars>
          <dgm:dir/>
          <dgm:animLvl val="lvl"/>
          <dgm:resizeHandles val="exact"/>
        </dgm:presLayoutVars>
      </dgm:prSet>
      <dgm:spPr/>
    </dgm:pt>
    <dgm:pt modelId="{8C0EE6DA-5BF8-476A-AA40-7AA63D87129A}" type="pres">
      <dgm:prSet presAssocID="{4B610497-752E-4A6A-97BC-AB895F2BD933}" presName="compositeNode" presStyleCnt="0"/>
      <dgm:spPr/>
    </dgm:pt>
    <dgm:pt modelId="{1066586B-E5F3-4745-8587-707B71A01F68}" type="pres">
      <dgm:prSet presAssocID="{4B610497-752E-4A6A-97BC-AB895F2BD933}" presName="parTx" presStyleLbl="node1" presStyleIdx="0" presStyleCnt="0">
        <dgm:presLayoutVars>
          <dgm:chMax val="0"/>
          <dgm:chPref val="0"/>
          <dgm:bulletEnabled val="1"/>
        </dgm:presLayoutVars>
      </dgm:prSet>
      <dgm:spPr/>
    </dgm:pt>
    <dgm:pt modelId="{BC9B30E9-4D49-45B9-8B12-27561BACC81B}" type="pres">
      <dgm:prSet presAssocID="{4B610497-752E-4A6A-97BC-AB895F2BD933}" presName="parSh" presStyleCnt="0"/>
      <dgm:spPr/>
    </dgm:pt>
    <dgm:pt modelId="{17311FB2-3C2D-4189-9884-2767E4759A11}" type="pres">
      <dgm:prSet presAssocID="{4B610497-752E-4A6A-97BC-AB895F2BD933}" presName="lineNode" presStyleLbl="alignAccFollowNode1" presStyleIdx="0" presStyleCnt="9"/>
      <dgm:spPr/>
    </dgm:pt>
    <dgm:pt modelId="{F75D9E6B-579B-49FD-98E9-0C66D48F6A4B}" type="pres">
      <dgm:prSet presAssocID="{4B610497-752E-4A6A-97BC-AB895F2BD933}" presName="lineArrowNode" presStyleLbl="alignAccFollowNode1" presStyleIdx="1" presStyleCnt="9"/>
      <dgm:spPr/>
    </dgm:pt>
    <dgm:pt modelId="{4BD17146-F468-4205-98C4-57C544D3B9AF}" type="pres">
      <dgm:prSet presAssocID="{F5DD6990-312F-4A11-98B9-90151C5608C5}" presName="sibTransNodeCircle" presStyleLbl="alignNode1" presStyleIdx="0" presStyleCnt="3">
        <dgm:presLayoutVars>
          <dgm:chMax val="0"/>
          <dgm:bulletEnabled/>
        </dgm:presLayoutVars>
      </dgm:prSet>
      <dgm:spPr/>
    </dgm:pt>
    <dgm:pt modelId="{D5D345BE-C050-40C8-A608-D9EA216F83E2}" type="pres">
      <dgm:prSet presAssocID="{F5DD6990-312F-4A11-98B9-90151C5608C5}" presName="spacerBetweenCircleAndCallout" presStyleCnt="0">
        <dgm:presLayoutVars/>
      </dgm:prSet>
      <dgm:spPr/>
    </dgm:pt>
    <dgm:pt modelId="{D908B8F5-F77E-43DD-8012-F0F247E27FC5}" type="pres">
      <dgm:prSet presAssocID="{4B610497-752E-4A6A-97BC-AB895F2BD933}" presName="nodeText" presStyleLbl="alignAccFollowNode1" presStyleIdx="2" presStyleCnt="9">
        <dgm:presLayoutVars>
          <dgm:bulletEnabled val="1"/>
        </dgm:presLayoutVars>
      </dgm:prSet>
      <dgm:spPr/>
    </dgm:pt>
    <dgm:pt modelId="{6B158AE0-CB68-4A5A-B385-C5FD563994EC}" type="pres">
      <dgm:prSet presAssocID="{F5DD6990-312F-4A11-98B9-90151C5608C5}" presName="sibTransComposite" presStyleCnt="0"/>
      <dgm:spPr/>
    </dgm:pt>
    <dgm:pt modelId="{2BDCA302-7F6B-4BED-A5E3-E52008D17C9B}" type="pres">
      <dgm:prSet presAssocID="{ACA042B4-1DFB-43AC-A859-FFB00BC2FD74}" presName="compositeNode" presStyleCnt="0"/>
      <dgm:spPr/>
    </dgm:pt>
    <dgm:pt modelId="{270C6284-B35D-4A7D-8393-7AC09AE74365}" type="pres">
      <dgm:prSet presAssocID="{ACA042B4-1DFB-43AC-A859-FFB00BC2FD74}" presName="parTx" presStyleLbl="node1" presStyleIdx="0" presStyleCnt="0">
        <dgm:presLayoutVars>
          <dgm:chMax val="0"/>
          <dgm:chPref val="0"/>
          <dgm:bulletEnabled val="1"/>
        </dgm:presLayoutVars>
      </dgm:prSet>
      <dgm:spPr/>
    </dgm:pt>
    <dgm:pt modelId="{55AED831-5C50-4E4C-A6E2-6D9969718025}" type="pres">
      <dgm:prSet presAssocID="{ACA042B4-1DFB-43AC-A859-FFB00BC2FD74}" presName="parSh" presStyleCnt="0"/>
      <dgm:spPr/>
    </dgm:pt>
    <dgm:pt modelId="{2F1A1394-4523-4056-9725-50A0219A609A}" type="pres">
      <dgm:prSet presAssocID="{ACA042B4-1DFB-43AC-A859-FFB00BC2FD74}" presName="lineNode" presStyleLbl="alignAccFollowNode1" presStyleIdx="3" presStyleCnt="9"/>
      <dgm:spPr/>
    </dgm:pt>
    <dgm:pt modelId="{13936344-A63D-40F7-9F42-CAF56B9FF519}" type="pres">
      <dgm:prSet presAssocID="{ACA042B4-1DFB-43AC-A859-FFB00BC2FD74}" presName="lineArrowNode" presStyleLbl="alignAccFollowNode1" presStyleIdx="4" presStyleCnt="9"/>
      <dgm:spPr/>
    </dgm:pt>
    <dgm:pt modelId="{9514F5BB-B65F-4996-BD00-B93E701E6BC3}" type="pres">
      <dgm:prSet presAssocID="{6154FC51-FDB6-4C97-8C9A-2251846EFCD6}" presName="sibTransNodeCircle" presStyleLbl="alignNode1" presStyleIdx="1" presStyleCnt="3">
        <dgm:presLayoutVars>
          <dgm:chMax val="0"/>
          <dgm:bulletEnabled/>
        </dgm:presLayoutVars>
      </dgm:prSet>
      <dgm:spPr/>
    </dgm:pt>
    <dgm:pt modelId="{F91F13C7-19C7-49DC-9C03-9E19A55321A4}" type="pres">
      <dgm:prSet presAssocID="{6154FC51-FDB6-4C97-8C9A-2251846EFCD6}" presName="spacerBetweenCircleAndCallout" presStyleCnt="0">
        <dgm:presLayoutVars/>
      </dgm:prSet>
      <dgm:spPr/>
    </dgm:pt>
    <dgm:pt modelId="{9A556DE5-EA03-4C48-B488-280BF046186C}" type="pres">
      <dgm:prSet presAssocID="{ACA042B4-1DFB-43AC-A859-FFB00BC2FD74}" presName="nodeText" presStyleLbl="alignAccFollowNode1" presStyleIdx="5" presStyleCnt="9">
        <dgm:presLayoutVars>
          <dgm:bulletEnabled val="1"/>
        </dgm:presLayoutVars>
      </dgm:prSet>
      <dgm:spPr/>
    </dgm:pt>
    <dgm:pt modelId="{B0EFBDE1-5B5D-4630-99CA-7B191807D440}" type="pres">
      <dgm:prSet presAssocID="{6154FC51-FDB6-4C97-8C9A-2251846EFCD6}" presName="sibTransComposite" presStyleCnt="0"/>
      <dgm:spPr/>
    </dgm:pt>
    <dgm:pt modelId="{8E1B2FD4-3BE1-49B2-8351-53CB1965003F}" type="pres">
      <dgm:prSet presAssocID="{75C795BE-64FB-4F46-B4EB-F48AF8E8AB66}" presName="compositeNode" presStyleCnt="0"/>
      <dgm:spPr/>
    </dgm:pt>
    <dgm:pt modelId="{3D9B22B2-7E4C-4A10-8D42-EA0F0F1F9ACF}" type="pres">
      <dgm:prSet presAssocID="{75C795BE-64FB-4F46-B4EB-F48AF8E8AB66}" presName="parTx" presStyleLbl="node1" presStyleIdx="0" presStyleCnt="0">
        <dgm:presLayoutVars>
          <dgm:chMax val="0"/>
          <dgm:chPref val="0"/>
          <dgm:bulletEnabled val="1"/>
        </dgm:presLayoutVars>
      </dgm:prSet>
      <dgm:spPr/>
    </dgm:pt>
    <dgm:pt modelId="{1D304871-C9F4-47DC-95C2-9675366CA72F}" type="pres">
      <dgm:prSet presAssocID="{75C795BE-64FB-4F46-B4EB-F48AF8E8AB66}" presName="parSh" presStyleCnt="0"/>
      <dgm:spPr/>
    </dgm:pt>
    <dgm:pt modelId="{81B217AA-B257-44C1-A546-1FF516447112}" type="pres">
      <dgm:prSet presAssocID="{75C795BE-64FB-4F46-B4EB-F48AF8E8AB66}" presName="lineNode" presStyleLbl="alignAccFollowNode1" presStyleIdx="6" presStyleCnt="9"/>
      <dgm:spPr/>
    </dgm:pt>
    <dgm:pt modelId="{F5686BEE-7B9A-4C09-B5CF-08656A665BE0}" type="pres">
      <dgm:prSet presAssocID="{75C795BE-64FB-4F46-B4EB-F48AF8E8AB66}" presName="lineArrowNode" presStyleLbl="alignAccFollowNode1" presStyleIdx="7" presStyleCnt="9"/>
      <dgm:spPr/>
    </dgm:pt>
    <dgm:pt modelId="{41700D1E-695C-4018-BCFB-DF331FD6CB9B}" type="pres">
      <dgm:prSet presAssocID="{8F170D1D-D87E-46AE-A9A0-CE4B8BBC67CC}" presName="sibTransNodeCircle" presStyleLbl="alignNode1" presStyleIdx="2" presStyleCnt="3">
        <dgm:presLayoutVars>
          <dgm:chMax val="0"/>
          <dgm:bulletEnabled/>
        </dgm:presLayoutVars>
      </dgm:prSet>
      <dgm:spPr/>
    </dgm:pt>
    <dgm:pt modelId="{A3D6B341-C305-425F-8890-D154603DB7D1}" type="pres">
      <dgm:prSet presAssocID="{8F170D1D-D87E-46AE-A9A0-CE4B8BBC67CC}" presName="spacerBetweenCircleAndCallout" presStyleCnt="0">
        <dgm:presLayoutVars/>
      </dgm:prSet>
      <dgm:spPr/>
    </dgm:pt>
    <dgm:pt modelId="{92988AB4-27E7-41C6-BA40-DBB83AAA1671}" type="pres">
      <dgm:prSet presAssocID="{75C795BE-64FB-4F46-B4EB-F48AF8E8AB66}" presName="nodeText" presStyleLbl="alignAccFollowNode1" presStyleIdx="8" presStyleCnt="9">
        <dgm:presLayoutVars>
          <dgm:bulletEnabled val="1"/>
        </dgm:presLayoutVars>
      </dgm:prSet>
      <dgm:spPr/>
    </dgm:pt>
  </dgm:ptLst>
  <dgm:cxnLst>
    <dgm:cxn modelId="{667B300D-6A5F-43FA-8303-5311D1A02020}" type="presOf" srcId="{4B610497-752E-4A6A-97BC-AB895F2BD933}" destId="{D908B8F5-F77E-43DD-8012-F0F247E27FC5}" srcOrd="0" destOrd="0" presId="urn:microsoft.com/office/officeart/2016/7/layout/LinearArrowProcessNumbered"/>
    <dgm:cxn modelId="{D93D2127-930B-4C7A-A227-E861DFCDC187}" type="presOf" srcId="{75C795BE-64FB-4F46-B4EB-F48AF8E8AB66}" destId="{92988AB4-27E7-41C6-BA40-DBB83AAA1671}" srcOrd="0" destOrd="0" presId="urn:microsoft.com/office/officeart/2016/7/layout/LinearArrowProcessNumbered"/>
    <dgm:cxn modelId="{E4ABF663-963E-489F-BD1F-633461E3C347}" type="presOf" srcId="{ACA042B4-1DFB-43AC-A859-FFB00BC2FD74}" destId="{9A556DE5-EA03-4C48-B488-280BF046186C}" srcOrd="0" destOrd="0" presId="urn:microsoft.com/office/officeart/2016/7/layout/LinearArrowProcessNumbered"/>
    <dgm:cxn modelId="{04FB996C-D924-426A-A835-C67538DEF28E}" type="presOf" srcId="{F5DD6990-312F-4A11-98B9-90151C5608C5}" destId="{4BD17146-F468-4205-98C4-57C544D3B9AF}" srcOrd="0" destOrd="0" presId="urn:microsoft.com/office/officeart/2016/7/layout/LinearArrowProcessNumbered"/>
    <dgm:cxn modelId="{37C10086-5F25-440C-B7F2-6E159D6CB236}" type="presOf" srcId="{94FEB2F2-B8D9-48AD-8852-2F4163EC3367}" destId="{ACE38F29-34CB-45B9-805A-56706E1C6743}" srcOrd="0" destOrd="0" presId="urn:microsoft.com/office/officeart/2016/7/layout/LinearArrowProcessNumbered"/>
    <dgm:cxn modelId="{8BC45389-D424-4D19-8AB9-44635FD34785}" srcId="{94FEB2F2-B8D9-48AD-8852-2F4163EC3367}" destId="{4B610497-752E-4A6A-97BC-AB895F2BD933}" srcOrd="0" destOrd="0" parTransId="{1BD1FC84-7055-4713-B20A-C4B5DC0476B6}" sibTransId="{F5DD6990-312F-4A11-98B9-90151C5608C5}"/>
    <dgm:cxn modelId="{0C45FC95-20C7-4899-A61C-9B28234496E2}" srcId="{94FEB2F2-B8D9-48AD-8852-2F4163EC3367}" destId="{ACA042B4-1DFB-43AC-A859-FFB00BC2FD74}" srcOrd="1" destOrd="0" parTransId="{8C18CF83-D0EE-437A-A6AC-CD339476E06A}" sibTransId="{6154FC51-FDB6-4C97-8C9A-2251846EFCD6}"/>
    <dgm:cxn modelId="{BFD349AB-87F4-4744-AA02-BDEF0A86C660}" type="presOf" srcId="{6154FC51-FDB6-4C97-8C9A-2251846EFCD6}" destId="{9514F5BB-B65F-4996-BD00-B93E701E6BC3}" srcOrd="0" destOrd="0" presId="urn:microsoft.com/office/officeart/2016/7/layout/LinearArrowProcessNumbered"/>
    <dgm:cxn modelId="{BE2266B8-B7A3-415F-9C03-9529A81EF1B5}" srcId="{94FEB2F2-B8D9-48AD-8852-2F4163EC3367}" destId="{75C795BE-64FB-4F46-B4EB-F48AF8E8AB66}" srcOrd="2" destOrd="0" parTransId="{A228B746-9FB2-4A2A-A0CB-B3BFA3B51DCE}" sibTransId="{8F170D1D-D87E-46AE-A9A0-CE4B8BBC67CC}"/>
    <dgm:cxn modelId="{C75928FF-A988-4610-BC9D-6E400FB8CCCF}" type="presOf" srcId="{8F170D1D-D87E-46AE-A9A0-CE4B8BBC67CC}" destId="{41700D1E-695C-4018-BCFB-DF331FD6CB9B}" srcOrd="0" destOrd="0" presId="urn:microsoft.com/office/officeart/2016/7/layout/LinearArrowProcessNumbered"/>
    <dgm:cxn modelId="{EB05FA03-1B52-4791-91B4-55923345525C}" type="presParOf" srcId="{ACE38F29-34CB-45B9-805A-56706E1C6743}" destId="{8C0EE6DA-5BF8-476A-AA40-7AA63D87129A}" srcOrd="0" destOrd="0" presId="urn:microsoft.com/office/officeart/2016/7/layout/LinearArrowProcessNumbered"/>
    <dgm:cxn modelId="{B079D630-E78F-4A27-A5CA-8C5933BD938D}" type="presParOf" srcId="{8C0EE6DA-5BF8-476A-AA40-7AA63D87129A}" destId="{1066586B-E5F3-4745-8587-707B71A01F68}" srcOrd="0" destOrd="0" presId="urn:microsoft.com/office/officeart/2016/7/layout/LinearArrowProcessNumbered"/>
    <dgm:cxn modelId="{0385750F-93E0-4F29-AB53-6F6641436EBB}" type="presParOf" srcId="{8C0EE6DA-5BF8-476A-AA40-7AA63D87129A}" destId="{BC9B30E9-4D49-45B9-8B12-27561BACC81B}" srcOrd="1" destOrd="0" presId="urn:microsoft.com/office/officeart/2016/7/layout/LinearArrowProcessNumbered"/>
    <dgm:cxn modelId="{9715929A-691D-4B7B-925A-2C32570D6749}" type="presParOf" srcId="{BC9B30E9-4D49-45B9-8B12-27561BACC81B}" destId="{17311FB2-3C2D-4189-9884-2767E4759A11}" srcOrd="0" destOrd="0" presId="urn:microsoft.com/office/officeart/2016/7/layout/LinearArrowProcessNumbered"/>
    <dgm:cxn modelId="{0A7DF19B-2274-4FE3-BC09-37A764BCB1CA}" type="presParOf" srcId="{BC9B30E9-4D49-45B9-8B12-27561BACC81B}" destId="{F75D9E6B-579B-49FD-98E9-0C66D48F6A4B}" srcOrd="1" destOrd="0" presId="urn:microsoft.com/office/officeart/2016/7/layout/LinearArrowProcessNumbered"/>
    <dgm:cxn modelId="{6ECB29D2-0EC9-4F65-A56A-FCFD6216678A}" type="presParOf" srcId="{BC9B30E9-4D49-45B9-8B12-27561BACC81B}" destId="{4BD17146-F468-4205-98C4-57C544D3B9AF}" srcOrd="2" destOrd="0" presId="urn:microsoft.com/office/officeart/2016/7/layout/LinearArrowProcessNumbered"/>
    <dgm:cxn modelId="{2B65C78B-9278-40B7-A5E4-1D6C49E820C1}" type="presParOf" srcId="{BC9B30E9-4D49-45B9-8B12-27561BACC81B}" destId="{D5D345BE-C050-40C8-A608-D9EA216F83E2}" srcOrd="3" destOrd="0" presId="urn:microsoft.com/office/officeart/2016/7/layout/LinearArrowProcessNumbered"/>
    <dgm:cxn modelId="{F62154DA-619A-43AF-ADC8-EBB8B68F9B76}" type="presParOf" srcId="{8C0EE6DA-5BF8-476A-AA40-7AA63D87129A}" destId="{D908B8F5-F77E-43DD-8012-F0F247E27FC5}" srcOrd="2" destOrd="0" presId="urn:microsoft.com/office/officeart/2016/7/layout/LinearArrowProcessNumbered"/>
    <dgm:cxn modelId="{20D0328C-116E-4B1F-85B8-9F67B760AF3F}" type="presParOf" srcId="{ACE38F29-34CB-45B9-805A-56706E1C6743}" destId="{6B158AE0-CB68-4A5A-B385-C5FD563994EC}" srcOrd="1" destOrd="0" presId="urn:microsoft.com/office/officeart/2016/7/layout/LinearArrowProcessNumbered"/>
    <dgm:cxn modelId="{2DB2E0CB-767F-4AF4-B98B-C3DC0A26DD70}" type="presParOf" srcId="{ACE38F29-34CB-45B9-805A-56706E1C6743}" destId="{2BDCA302-7F6B-4BED-A5E3-E52008D17C9B}" srcOrd="2" destOrd="0" presId="urn:microsoft.com/office/officeart/2016/7/layout/LinearArrowProcessNumbered"/>
    <dgm:cxn modelId="{46A5A641-0EA5-45CE-BD21-5283AA6E8EA3}" type="presParOf" srcId="{2BDCA302-7F6B-4BED-A5E3-E52008D17C9B}" destId="{270C6284-B35D-4A7D-8393-7AC09AE74365}" srcOrd="0" destOrd="0" presId="urn:microsoft.com/office/officeart/2016/7/layout/LinearArrowProcessNumbered"/>
    <dgm:cxn modelId="{B7A461E8-DB8F-448F-8F24-4394C5DBF1DA}" type="presParOf" srcId="{2BDCA302-7F6B-4BED-A5E3-E52008D17C9B}" destId="{55AED831-5C50-4E4C-A6E2-6D9969718025}" srcOrd="1" destOrd="0" presId="urn:microsoft.com/office/officeart/2016/7/layout/LinearArrowProcessNumbered"/>
    <dgm:cxn modelId="{01C4985A-855B-4D8F-B2E0-F37D099B1069}" type="presParOf" srcId="{55AED831-5C50-4E4C-A6E2-6D9969718025}" destId="{2F1A1394-4523-4056-9725-50A0219A609A}" srcOrd="0" destOrd="0" presId="urn:microsoft.com/office/officeart/2016/7/layout/LinearArrowProcessNumbered"/>
    <dgm:cxn modelId="{8CE94D15-7CA7-49E9-A287-C438AD56205E}" type="presParOf" srcId="{55AED831-5C50-4E4C-A6E2-6D9969718025}" destId="{13936344-A63D-40F7-9F42-CAF56B9FF519}" srcOrd="1" destOrd="0" presId="urn:microsoft.com/office/officeart/2016/7/layout/LinearArrowProcessNumbered"/>
    <dgm:cxn modelId="{3785AE2F-77C2-49A3-8B57-D2792B2F354E}" type="presParOf" srcId="{55AED831-5C50-4E4C-A6E2-6D9969718025}" destId="{9514F5BB-B65F-4996-BD00-B93E701E6BC3}" srcOrd="2" destOrd="0" presId="urn:microsoft.com/office/officeart/2016/7/layout/LinearArrowProcessNumbered"/>
    <dgm:cxn modelId="{8716D3A7-31BF-4EA5-835B-4D26C3C25042}" type="presParOf" srcId="{55AED831-5C50-4E4C-A6E2-6D9969718025}" destId="{F91F13C7-19C7-49DC-9C03-9E19A55321A4}" srcOrd="3" destOrd="0" presId="urn:microsoft.com/office/officeart/2016/7/layout/LinearArrowProcessNumbered"/>
    <dgm:cxn modelId="{E75E3849-9063-4C47-8C87-18799A706610}" type="presParOf" srcId="{2BDCA302-7F6B-4BED-A5E3-E52008D17C9B}" destId="{9A556DE5-EA03-4C48-B488-280BF046186C}" srcOrd="2" destOrd="0" presId="urn:microsoft.com/office/officeart/2016/7/layout/LinearArrowProcessNumbered"/>
    <dgm:cxn modelId="{50128C4D-92AB-4AB5-8D85-20F1837EC83A}" type="presParOf" srcId="{ACE38F29-34CB-45B9-805A-56706E1C6743}" destId="{B0EFBDE1-5B5D-4630-99CA-7B191807D440}" srcOrd="3" destOrd="0" presId="urn:microsoft.com/office/officeart/2016/7/layout/LinearArrowProcessNumbered"/>
    <dgm:cxn modelId="{03D948BB-86DA-479D-A635-B7F82C3180CF}" type="presParOf" srcId="{ACE38F29-34CB-45B9-805A-56706E1C6743}" destId="{8E1B2FD4-3BE1-49B2-8351-53CB1965003F}" srcOrd="4" destOrd="0" presId="urn:microsoft.com/office/officeart/2016/7/layout/LinearArrowProcessNumbered"/>
    <dgm:cxn modelId="{55369D30-1ED2-4528-B153-DEA8C134ACBE}" type="presParOf" srcId="{8E1B2FD4-3BE1-49B2-8351-53CB1965003F}" destId="{3D9B22B2-7E4C-4A10-8D42-EA0F0F1F9ACF}" srcOrd="0" destOrd="0" presId="urn:microsoft.com/office/officeart/2016/7/layout/LinearArrowProcessNumbered"/>
    <dgm:cxn modelId="{CDE753BD-CA04-423B-8F5C-AF8CBE8138F6}" type="presParOf" srcId="{8E1B2FD4-3BE1-49B2-8351-53CB1965003F}" destId="{1D304871-C9F4-47DC-95C2-9675366CA72F}" srcOrd="1" destOrd="0" presId="urn:microsoft.com/office/officeart/2016/7/layout/LinearArrowProcessNumbered"/>
    <dgm:cxn modelId="{5107F570-D8EB-45AC-A0B1-DCA33B55C1AF}" type="presParOf" srcId="{1D304871-C9F4-47DC-95C2-9675366CA72F}" destId="{81B217AA-B257-44C1-A546-1FF516447112}" srcOrd="0" destOrd="0" presId="urn:microsoft.com/office/officeart/2016/7/layout/LinearArrowProcessNumbered"/>
    <dgm:cxn modelId="{D83B33C4-9133-47C2-B0F6-782369D6A5EF}" type="presParOf" srcId="{1D304871-C9F4-47DC-95C2-9675366CA72F}" destId="{F5686BEE-7B9A-4C09-B5CF-08656A665BE0}" srcOrd="1" destOrd="0" presId="urn:microsoft.com/office/officeart/2016/7/layout/LinearArrowProcessNumbered"/>
    <dgm:cxn modelId="{EA545893-E385-40B7-BC38-221ACEE6F370}" type="presParOf" srcId="{1D304871-C9F4-47DC-95C2-9675366CA72F}" destId="{41700D1E-695C-4018-BCFB-DF331FD6CB9B}" srcOrd="2" destOrd="0" presId="urn:microsoft.com/office/officeart/2016/7/layout/LinearArrowProcessNumbered"/>
    <dgm:cxn modelId="{CF452BE9-9916-4F4D-9FCC-222E6C996504}" type="presParOf" srcId="{1D304871-C9F4-47DC-95C2-9675366CA72F}" destId="{A3D6B341-C305-425F-8890-D154603DB7D1}" srcOrd="3" destOrd="0" presId="urn:microsoft.com/office/officeart/2016/7/layout/LinearArrowProcessNumbered"/>
    <dgm:cxn modelId="{C5CDC247-8E6A-4A4F-9317-04511F1A11CC}" type="presParOf" srcId="{8E1B2FD4-3BE1-49B2-8351-53CB1965003F}" destId="{92988AB4-27E7-41C6-BA40-DBB83AAA1671}" srcOrd="2" destOrd="0" presId="urn:microsoft.com/office/officeart/2016/7/layout/LinearArrow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D62403-4ED5-43BB-889F-72F5D60A0BDA}"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427D9FD-C3E1-44ED-9EE7-D926A3F62D51}">
      <dgm:prSet/>
      <dgm:spPr/>
      <dgm:t>
        <a:bodyPr/>
        <a:lstStyle/>
        <a:p>
          <a:r>
            <a:rPr lang="en-US" b="1" i="0"/>
            <a:t>Layer Stacking and Bandset</a:t>
          </a:r>
          <a:endParaRPr lang="en-US"/>
        </a:p>
      </dgm:t>
    </dgm:pt>
    <dgm:pt modelId="{57C2BE4D-128D-41BE-9A5A-8487F57B9C7E}" type="parTrans" cxnId="{D514A81D-6238-4135-A838-0550FDB81A71}">
      <dgm:prSet/>
      <dgm:spPr/>
      <dgm:t>
        <a:bodyPr/>
        <a:lstStyle/>
        <a:p>
          <a:endParaRPr lang="en-US"/>
        </a:p>
      </dgm:t>
    </dgm:pt>
    <dgm:pt modelId="{CBF624D8-FFCE-4FB7-BE6A-30ED4035D641}" type="sibTrans" cxnId="{D514A81D-6238-4135-A838-0550FDB81A71}">
      <dgm:prSet/>
      <dgm:spPr/>
      <dgm:t>
        <a:bodyPr/>
        <a:lstStyle/>
        <a:p>
          <a:endParaRPr lang="en-US"/>
        </a:p>
      </dgm:t>
    </dgm:pt>
    <dgm:pt modelId="{E85A49AC-A52A-4008-B22B-7189C0E340F1}">
      <dgm:prSet/>
      <dgm:spPr/>
      <dgm:t>
        <a:bodyPr/>
        <a:lstStyle/>
        <a:p>
          <a:r>
            <a:rPr lang="en-US"/>
            <a:t>Virtual Raster: To simplify handling, creating a Virtual Raster that combines the required spectral bands. </a:t>
          </a:r>
        </a:p>
      </dgm:t>
    </dgm:pt>
    <dgm:pt modelId="{4CF96D43-545F-4A1D-A989-39CB73728FE4}" type="parTrans" cxnId="{97732F4D-3330-491E-8D38-357A2579BCE6}">
      <dgm:prSet/>
      <dgm:spPr/>
      <dgm:t>
        <a:bodyPr/>
        <a:lstStyle/>
        <a:p>
          <a:endParaRPr lang="en-US"/>
        </a:p>
      </dgm:t>
    </dgm:pt>
    <dgm:pt modelId="{CC6C3C74-E012-44E7-AE54-93839CAD277E}" type="sibTrans" cxnId="{97732F4D-3330-491E-8D38-357A2579BCE6}">
      <dgm:prSet/>
      <dgm:spPr/>
      <dgm:t>
        <a:bodyPr/>
        <a:lstStyle/>
        <a:p>
          <a:endParaRPr lang="en-US"/>
        </a:p>
      </dgm:t>
    </dgm:pt>
    <dgm:pt modelId="{EDBDCE3B-7A73-40A0-AF88-0E32B255B48F}">
      <dgm:prSet/>
      <dgm:spPr/>
      <dgm:t>
        <a:bodyPr/>
        <a:lstStyle/>
        <a:p>
          <a:r>
            <a:rPr lang="en-US"/>
            <a:t>Using Raster &gt; Miscellaneous &gt; Build Virtual Raster in QGIS. Include bands typically useful for our studies.</a:t>
          </a:r>
        </a:p>
      </dgm:t>
    </dgm:pt>
    <dgm:pt modelId="{F1E5A68B-E8F5-4C38-9688-4FEC6D216FFF}" type="parTrans" cxnId="{06C52D21-48CE-4694-9B41-0966DE75AABF}">
      <dgm:prSet/>
      <dgm:spPr/>
      <dgm:t>
        <a:bodyPr/>
        <a:lstStyle/>
        <a:p>
          <a:endParaRPr lang="en-US"/>
        </a:p>
      </dgm:t>
    </dgm:pt>
    <dgm:pt modelId="{DB45CE8C-9E7A-46BE-B5C5-14A3D5855152}" type="sibTrans" cxnId="{06C52D21-48CE-4694-9B41-0966DE75AABF}">
      <dgm:prSet/>
      <dgm:spPr/>
      <dgm:t>
        <a:bodyPr/>
        <a:lstStyle/>
        <a:p>
          <a:endParaRPr lang="en-US"/>
        </a:p>
      </dgm:t>
    </dgm:pt>
    <dgm:pt modelId="{BE16695C-0FA1-4446-AB95-C32046BA9D13}">
      <dgm:prSet/>
      <dgm:spPr/>
      <dgm:t>
        <a:bodyPr/>
        <a:lstStyle/>
        <a:p>
          <a:r>
            <a:rPr lang="en-US"/>
            <a:t>Typical band set for land remote sensing applications on </a:t>
          </a:r>
          <a:r>
            <a:rPr lang="en-US" b="1" i="0"/>
            <a:t>Sentinel-2: B 2,3,4,5,6,7,8,8a,11,12</a:t>
          </a:r>
          <a:r>
            <a:rPr lang="en-US"/>
            <a:t> </a:t>
          </a:r>
          <a:br>
            <a:rPr lang="en-US"/>
          </a:br>
          <a:endParaRPr lang="en-US"/>
        </a:p>
      </dgm:t>
    </dgm:pt>
    <dgm:pt modelId="{549E294A-9B85-4560-8588-B9685858EA3D}" type="parTrans" cxnId="{355FADBB-031E-4D82-8C5B-56BBB05CE831}">
      <dgm:prSet/>
      <dgm:spPr/>
      <dgm:t>
        <a:bodyPr/>
        <a:lstStyle/>
        <a:p>
          <a:endParaRPr lang="en-US"/>
        </a:p>
      </dgm:t>
    </dgm:pt>
    <dgm:pt modelId="{B9168BAD-1590-4E41-8354-3D13CCA8773B}" type="sibTrans" cxnId="{355FADBB-031E-4D82-8C5B-56BBB05CE831}">
      <dgm:prSet/>
      <dgm:spPr/>
      <dgm:t>
        <a:bodyPr/>
        <a:lstStyle/>
        <a:p>
          <a:endParaRPr lang="en-US"/>
        </a:p>
      </dgm:t>
    </dgm:pt>
    <dgm:pt modelId="{98F757DA-A663-4A90-85D9-82317F36F3A9}">
      <dgm:prSet/>
      <dgm:spPr/>
      <dgm:t>
        <a:bodyPr/>
        <a:lstStyle/>
        <a:p>
          <a:r>
            <a:rPr lang="en-US" b="1"/>
            <a:t>Clip </a:t>
          </a:r>
          <a:endParaRPr lang="en-US"/>
        </a:p>
      </dgm:t>
    </dgm:pt>
    <dgm:pt modelId="{F417604A-31C3-4454-9B6B-B9E8E41C686B}" type="parTrans" cxnId="{E34C86DA-57D9-476C-BA94-435B3621D471}">
      <dgm:prSet/>
      <dgm:spPr/>
      <dgm:t>
        <a:bodyPr/>
        <a:lstStyle/>
        <a:p>
          <a:endParaRPr lang="en-US"/>
        </a:p>
      </dgm:t>
    </dgm:pt>
    <dgm:pt modelId="{B119EF5F-F99C-40DF-97B4-82308253D058}" type="sibTrans" cxnId="{E34C86DA-57D9-476C-BA94-435B3621D471}">
      <dgm:prSet/>
      <dgm:spPr/>
      <dgm:t>
        <a:bodyPr/>
        <a:lstStyle/>
        <a:p>
          <a:endParaRPr lang="en-US"/>
        </a:p>
      </dgm:t>
    </dgm:pt>
    <dgm:pt modelId="{D8692B6C-8D5B-41B2-AD40-0693AF3E5E3E}">
      <dgm:prSet/>
      <dgm:spPr/>
      <dgm:t>
        <a:bodyPr/>
        <a:lstStyle/>
        <a:p>
          <a:r>
            <a:rPr lang="en-US" dirty="0"/>
            <a:t>Cropping the area of Washington, DC using bounding box we downloaded from the official website.</a:t>
          </a:r>
        </a:p>
      </dgm:t>
    </dgm:pt>
    <dgm:pt modelId="{94BD4996-D1FB-46E6-BE91-0549B30D7E2D}" type="parTrans" cxnId="{158D9F79-3358-49D8-83F5-8A0EF16FA876}">
      <dgm:prSet/>
      <dgm:spPr/>
      <dgm:t>
        <a:bodyPr/>
        <a:lstStyle/>
        <a:p>
          <a:endParaRPr lang="en-US"/>
        </a:p>
      </dgm:t>
    </dgm:pt>
    <dgm:pt modelId="{7DCA2714-C0E7-4098-A3CA-18221E1AB95E}" type="sibTrans" cxnId="{158D9F79-3358-49D8-83F5-8A0EF16FA876}">
      <dgm:prSet/>
      <dgm:spPr/>
      <dgm:t>
        <a:bodyPr/>
        <a:lstStyle/>
        <a:p>
          <a:endParaRPr lang="en-US"/>
        </a:p>
      </dgm:t>
    </dgm:pt>
    <dgm:pt modelId="{29A4C229-A86A-4B58-B59D-7CE770896356}" type="pres">
      <dgm:prSet presAssocID="{3CD62403-4ED5-43BB-889F-72F5D60A0BDA}" presName="linear" presStyleCnt="0">
        <dgm:presLayoutVars>
          <dgm:dir/>
          <dgm:animLvl val="lvl"/>
          <dgm:resizeHandles val="exact"/>
        </dgm:presLayoutVars>
      </dgm:prSet>
      <dgm:spPr/>
    </dgm:pt>
    <dgm:pt modelId="{2752809D-B4E2-442B-9192-B50F0099CE0E}" type="pres">
      <dgm:prSet presAssocID="{E427D9FD-C3E1-44ED-9EE7-D926A3F62D51}" presName="parentLin" presStyleCnt="0"/>
      <dgm:spPr/>
    </dgm:pt>
    <dgm:pt modelId="{E2DEEC63-57F2-4994-B958-CF2B15A6E617}" type="pres">
      <dgm:prSet presAssocID="{E427D9FD-C3E1-44ED-9EE7-D926A3F62D51}" presName="parentLeftMargin" presStyleLbl="node1" presStyleIdx="0" presStyleCnt="2"/>
      <dgm:spPr/>
    </dgm:pt>
    <dgm:pt modelId="{6C58B117-1BAC-40D8-ADE2-B8E13910FA8D}" type="pres">
      <dgm:prSet presAssocID="{E427D9FD-C3E1-44ED-9EE7-D926A3F62D51}" presName="parentText" presStyleLbl="node1" presStyleIdx="0" presStyleCnt="2">
        <dgm:presLayoutVars>
          <dgm:chMax val="0"/>
          <dgm:bulletEnabled val="1"/>
        </dgm:presLayoutVars>
      </dgm:prSet>
      <dgm:spPr/>
    </dgm:pt>
    <dgm:pt modelId="{BB59E78B-17FB-46FB-890F-5EA89CE6C11A}" type="pres">
      <dgm:prSet presAssocID="{E427D9FD-C3E1-44ED-9EE7-D926A3F62D51}" presName="negativeSpace" presStyleCnt="0"/>
      <dgm:spPr/>
    </dgm:pt>
    <dgm:pt modelId="{3B407FD3-DE86-4257-9F18-F935FF222B5D}" type="pres">
      <dgm:prSet presAssocID="{E427D9FD-C3E1-44ED-9EE7-D926A3F62D51}" presName="childText" presStyleLbl="conFgAcc1" presStyleIdx="0" presStyleCnt="2">
        <dgm:presLayoutVars>
          <dgm:bulletEnabled val="1"/>
        </dgm:presLayoutVars>
      </dgm:prSet>
      <dgm:spPr/>
    </dgm:pt>
    <dgm:pt modelId="{6638BD79-C8B0-45EA-9A8E-A6FE4EBC6E68}" type="pres">
      <dgm:prSet presAssocID="{CBF624D8-FFCE-4FB7-BE6A-30ED4035D641}" presName="spaceBetweenRectangles" presStyleCnt="0"/>
      <dgm:spPr/>
    </dgm:pt>
    <dgm:pt modelId="{749AC794-41EE-427B-B508-7968B0F57F8E}" type="pres">
      <dgm:prSet presAssocID="{98F757DA-A663-4A90-85D9-82317F36F3A9}" presName="parentLin" presStyleCnt="0"/>
      <dgm:spPr/>
    </dgm:pt>
    <dgm:pt modelId="{1EE9A752-144E-4025-927B-E4B80E929927}" type="pres">
      <dgm:prSet presAssocID="{98F757DA-A663-4A90-85D9-82317F36F3A9}" presName="parentLeftMargin" presStyleLbl="node1" presStyleIdx="0" presStyleCnt="2"/>
      <dgm:spPr/>
    </dgm:pt>
    <dgm:pt modelId="{911B3FF2-6903-4BDD-9C33-5BAE79C55FB6}" type="pres">
      <dgm:prSet presAssocID="{98F757DA-A663-4A90-85D9-82317F36F3A9}" presName="parentText" presStyleLbl="node1" presStyleIdx="1" presStyleCnt="2">
        <dgm:presLayoutVars>
          <dgm:chMax val="0"/>
          <dgm:bulletEnabled val="1"/>
        </dgm:presLayoutVars>
      </dgm:prSet>
      <dgm:spPr/>
    </dgm:pt>
    <dgm:pt modelId="{A58B09AA-291B-4304-8859-B88C01748EE2}" type="pres">
      <dgm:prSet presAssocID="{98F757DA-A663-4A90-85D9-82317F36F3A9}" presName="negativeSpace" presStyleCnt="0"/>
      <dgm:spPr/>
    </dgm:pt>
    <dgm:pt modelId="{7361A9D0-3ED9-40B3-9A93-99EB67C79708}" type="pres">
      <dgm:prSet presAssocID="{98F757DA-A663-4A90-85D9-82317F36F3A9}" presName="childText" presStyleLbl="conFgAcc1" presStyleIdx="1" presStyleCnt="2">
        <dgm:presLayoutVars>
          <dgm:bulletEnabled val="1"/>
        </dgm:presLayoutVars>
      </dgm:prSet>
      <dgm:spPr/>
    </dgm:pt>
  </dgm:ptLst>
  <dgm:cxnLst>
    <dgm:cxn modelId="{F4713400-D0EC-4224-850A-44C1B6F8BFF1}" type="presOf" srcId="{98F757DA-A663-4A90-85D9-82317F36F3A9}" destId="{911B3FF2-6903-4BDD-9C33-5BAE79C55FB6}" srcOrd="1" destOrd="0" presId="urn:microsoft.com/office/officeart/2005/8/layout/list1"/>
    <dgm:cxn modelId="{C2437B0F-ED74-4D1E-8529-AE3B6CD1BDDD}" type="presOf" srcId="{98F757DA-A663-4A90-85D9-82317F36F3A9}" destId="{1EE9A752-144E-4025-927B-E4B80E929927}" srcOrd="0" destOrd="0" presId="urn:microsoft.com/office/officeart/2005/8/layout/list1"/>
    <dgm:cxn modelId="{D514A81D-6238-4135-A838-0550FDB81A71}" srcId="{3CD62403-4ED5-43BB-889F-72F5D60A0BDA}" destId="{E427D9FD-C3E1-44ED-9EE7-D926A3F62D51}" srcOrd="0" destOrd="0" parTransId="{57C2BE4D-128D-41BE-9A5A-8487F57B9C7E}" sibTransId="{CBF624D8-FFCE-4FB7-BE6A-30ED4035D641}"/>
    <dgm:cxn modelId="{29DA901F-E3C2-4793-968E-B7C11D67CE03}" type="presOf" srcId="{E427D9FD-C3E1-44ED-9EE7-D926A3F62D51}" destId="{E2DEEC63-57F2-4994-B958-CF2B15A6E617}" srcOrd="0" destOrd="0" presId="urn:microsoft.com/office/officeart/2005/8/layout/list1"/>
    <dgm:cxn modelId="{06C52D21-48CE-4694-9B41-0966DE75AABF}" srcId="{E427D9FD-C3E1-44ED-9EE7-D926A3F62D51}" destId="{EDBDCE3B-7A73-40A0-AF88-0E32B255B48F}" srcOrd="1" destOrd="0" parTransId="{F1E5A68B-E8F5-4C38-9688-4FEC6D216FFF}" sibTransId="{DB45CE8C-9E7A-46BE-B5C5-14A3D5855152}"/>
    <dgm:cxn modelId="{201C373A-8C39-45BB-B02E-D7B0AF7C8448}" type="presOf" srcId="{EDBDCE3B-7A73-40A0-AF88-0E32B255B48F}" destId="{3B407FD3-DE86-4257-9F18-F935FF222B5D}" srcOrd="0" destOrd="1" presId="urn:microsoft.com/office/officeart/2005/8/layout/list1"/>
    <dgm:cxn modelId="{D680E067-6D75-4BDB-8D2F-A9B190B057C6}" type="presOf" srcId="{D8692B6C-8D5B-41B2-AD40-0693AF3E5E3E}" destId="{7361A9D0-3ED9-40B3-9A93-99EB67C79708}" srcOrd="0" destOrd="0" presId="urn:microsoft.com/office/officeart/2005/8/layout/list1"/>
    <dgm:cxn modelId="{97732F4D-3330-491E-8D38-357A2579BCE6}" srcId="{E427D9FD-C3E1-44ED-9EE7-D926A3F62D51}" destId="{E85A49AC-A52A-4008-B22B-7189C0E340F1}" srcOrd="0" destOrd="0" parTransId="{4CF96D43-545F-4A1D-A989-39CB73728FE4}" sibTransId="{CC6C3C74-E012-44E7-AE54-93839CAD277E}"/>
    <dgm:cxn modelId="{158D9F79-3358-49D8-83F5-8A0EF16FA876}" srcId="{98F757DA-A663-4A90-85D9-82317F36F3A9}" destId="{D8692B6C-8D5B-41B2-AD40-0693AF3E5E3E}" srcOrd="0" destOrd="0" parTransId="{94BD4996-D1FB-46E6-BE91-0549B30D7E2D}" sibTransId="{7DCA2714-C0E7-4098-A3CA-18221E1AB95E}"/>
    <dgm:cxn modelId="{6CCA9F98-E00E-4807-88B4-90DFDFB82976}" type="presOf" srcId="{E427D9FD-C3E1-44ED-9EE7-D926A3F62D51}" destId="{6C58B117-1BAC-40D8-ADE2-B8E13910FA8D}" srcOrd="1" destOrd="0" presId="urn:microsoft.com/office/officeart/2005/8/layout/list1"/>
    <dgm:cxn modelId="{53E0F1AE-BF0E-493C-80DD-4D79CB15D928}" type="presOf" srcId="{3CD62403-4ED5-43BB-889F-72F5D60A0BDA}" destId="{29A4C229-A86A-4B58-B59D-7CE770896356}" srcOrd="0" destOrd="0" presId="urn:microsoft.com/office/officeart/2005/8/layout/list1"/>
    <dgm:cxn modelId="{355FADBB-031E-4D82-8C5B-56BBB05CE831}" srcId="{E427D9FD-C3E1-44ED-9EE7-D926A3F62D51}" destId="{BE16695C-0FA1-4446-AB95-C32046BA9D13}" srcOrd="2" destOrd="0" parTransId="{549E294A-9B85-4560-8588-B9685858EA3D}" sibTransId="{B9168BAD-1590-4E41-8354-3D13CCA8773B}"/>
    <dgm:cxn modelId="{DF29C6D5-AF61-4188-96E8-F33498133EA0}" type="presOf" srcId="{BE16695C-0FA1-4446-AB95-C32046BA9D13}" destId="{3B407FD3-DE86-4257-9F18-F935FF222B5D}" srcOrd="0" destOrd="2" presId="urn:microsoft.com/office/officeart/2005/8/layout/list1"/>
    <dgm:cxn modelId="{E34C86DA-57D9-476C-BA94-435B3621D471}" srcId="{3CD62403-4ED5-43BB-889F-72F5D60A0BDA}" destId="{98F757DA-A663-4A90-85D9-82317F36F3A9}" srcOrd="1" destOrd="0" parTransId="{F417604A-31C3-4454-9B6B-B9E8E41C686B}" sibTransId="{B119EF5F-F99C-40DF-97B4-82308253D058}"/>
    <dgm:cxn modelId="{1F481AE9-A301-458C-B503-125163367D33}" type="presOf" srcId="{E85A49AC-A52A-4008-B22B-7189C0E340F1}" destId="{3B407FD3-DE86-4257-9F18-F935FF222B5D}" srcOrd="0" destOrd="0" presId="urn:microsoft.com/office/officeart/2005/8/layout/list1"/>
    <dgm:cxn modelId="{6B70EE6E-D33C-4551-B697-38AB50489EDC}" type="presParOf" srcId="{29A4C229-A86A-4B58-B59D-7CE770896356}" destId="{2752809D-B4E2-442B-9192-B50F0099CE0E}" srcOrd="0" destOrd="0" presId="urn:microsoft.com/office/officeart/2005/8/layout/list1"/>
    <dgm:cxn modelId="{42F6A707-1AC4-490C-90EF-D287E85048EE}" type="presParOf" srcId="{2752809D-B4E2-442B-9192-B50F0099CE0E}" destId="{E2DEEC63-57F2-4994-B958-CF2B15A6E617}" srcOrd="0" destOrd="0" presId="urn:microsoft.com/office/officeart/2005/8/layout/list1"/>
    <dgm:cxn modelId="{A812B6D5-8414-47D3-A4F7-A1C2E9A9A726}" type="presParOf" srcId="{2752809D-B4E2-442B-9192-B50F0099CE0E}" destId="{6C58B117-1BAC-40D8-ADE2-B8E13910FA8D}" srcOrd="1" destOrd="0" presId="urn:microsoft.com/office/officeart/2005/8/layout/list1"/>
    <dgm:cxn modelId="{1CB579C5-2C77-48A1-BAF3-D163EA7F4A90}" type="presParOf" srcId="{29A4C229-A86A-4B58-B59D-7CE770896356}" destId="{BB59E78B-17FB-46FB-890F-5EA89CE6C11A}" srcOrd="1" destOrd="0" presId="urn:microsoft.com/office/officeart/2005/8/layout/list1"/>
    <dgm:cxn modelId="{C023BB79-64E1-4244-B6E0-D543FD996228}" type="presParOf" srcId="{29A4C229-A86A-4B58-B59D-7CE770896356}" destId="{3B407FD3-DE86-4257-9F18-F935FF222B5D}" srcOrd="2" destOrd="0" presId="urn:microsoft.com/office/officeart/2005/8/layout/list1"/>
    <dgm:cxn modelId="{1C28620F-A1B0-46A5-A33C-194DA13D73FE}" type="presParOf" srcId="{29A4C229-A86A-4B58-B59D-7CE770896356}" destId="{6638BD79-C8B0-45EA-9A8E-A6FE4EBC6E68}" srcOrd="3" destOrd="0" presId="urn:microsoft.com/office/officeart/2005/8/layout/list1"/>
    <dgm:cxn modelId="{915BFC21-3608-4B8B-A19C-6EFC0882C6E9}" type="presParOf" srcId="{29A4C229-A86A-4B58-B59D-7CE770896356}" destId="{749AC794-41EE-427B-B508-7968B0F57F8E}" srcOrd="4" destOrd="0" presId="urn:microsoft.com/office/officeart/2005/8/layout/list1"/>
    <dgm:cxn modelId="{77B3B115-6CD0-409E-92F8-51483BF630E0}" type="presParOf" srcId="{749AC794-41EE-427B-B508-7968B0F57F8E}" destId="{1EE9A752-144E-4025-927B-E4B80E929927}" srcOrd="0" destOrd="0" presId="urn:microsoft.com/office/officeart/2005/8/layout/list1"/>
    <dgm:cxn modelId="{85633CA2-F702-4259-BAB4-73745C8BA0EA}" type="presParOf" srcId="{749AC794-41EE-427B-B508-7968B0F57F8E}" destId="{911B3FF2-6903-4BDD-9C33-5BAE79C55FB6}" srcOrd="1" destOrd="0" presId="urn:microsoft.com/office/officeart/2005/8/layout/list1"/>
    <dgm:cxn modelId="{4BB37B00-124B-413A-8F5E-C7370B0D51A5}" type="presParOf" srcId="{29A4C229-A86A-4B58-B59D-7CE770896356}" destId="{A58B09AA-291B-4304-8859-B88C01748EE2}" srcOrd="5" destOrd="0" presId="urn:microsoft.com/office/officeart/2005/8/layout/list1"/>
    <dgm:cxn modelId="{497E802D-636F-4B80-B18D-3632A65108AF}" type="presParOf" srcId="{29A4C229-A86A-4B58-B59D-7CE770896356}" destId="{7361A9D0-3ED9-40B3-9A93-99EB67C7970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5766E1-D919-4D1A-AABD-EE1D0F41C964}"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089C0902-E557-4762-8F29-73DD7FCD13D6}">
      <dgm:prSet/>
      <dgm:spPr/>
      <dgm:t>
        <a:bodyPr/>
        <a:lstStyle/>
        <a:p>
          <a:pPr>
            <a:lnSpc>
              <a:spcPct val="100000"/>
            </a:lnSpc>
            <a:defRPr b="1"/>
          </a:pPr>
          <a:r>
            <a:rPr lang="en-US" b="1"/>
            <a:t>Water Bodies</a:t>
          </a:r>
          <a:endParaRPr lang="en-US"/>
        </a:p>
      </dgm:t>
    </dgm:pt>
    <dgm:pt modelId="{5535ACC6-7EFD-4F30-8B2B-A74FA89EBCCE}" type="parTrans" cxnId="{69E4F160-F534-4569-A5B3-751DDA4C624C}">
      <dgm:prSet/>
      <dgm:spPr/>
      <dgm:t>
        <a:bodyPr/>
        <a:lstStyle/>
        <a:p>
          <a:endParaRPr lang="en-US"/>
        </a:p>
      </dgm:t>
    </dgm:pt>
    <dgm:pt modelId="{57C1CA0A-4CFD-44A5-ACF1-EA8DE923119D}" type="sibTrans" cxnId="{69E4F160-F534-4569-A5B3-751DDA4C624C}">
      <dgm:prSet/>
      <dgm:spPr/>
      <dgm:t>
        <a:bodyPr/>
        <a:lstStyle/>
        <a:p>
          <a:endParaRPr lang="en-US"/>
        </a:p>
      </dgm:t>
    </dgm:pt>
    <dgm:pt modelId="{43A4FB00-C144-47E4-B95F-04C742AC1BC3}">
      <dgm:prSet/>
      <dgm:spPr/>
      <dgm:t>
        <a:bodyPr/>
        <a:lstStyle/>
        <a:p>
          <a:pPr>
            <a:lnSpc>
              <a:spcPct val="100000"/>
            </a:lnSpc>
          </a:pPr>
          <a:r>
            <a:rPr lang="en-US"/>
            <a:t>Rivers and Streams</a:t>
          </a:r>
        </a:p>
      </dgm:t>
    </dgm:pt>
    <dgm:pt modelId="{A33E5892-8492-4452-838A-CE9189A89DCA}" type="parTrans" cxnId="{5FBB3EC9-2C65-4849-ADED-70BFBDD775FC}">
      <dgm:prSet/>
      <dgm:spPr/>
      <dgm:t>
        <a:bodyPr/>
        <a:lstStyle/>
        <a:p>
          <a:endParaRPr lang="en-US"/>
        </a:p>
      </dgm:t>
    </dgm:pt>
    <dgm:pt modelId="{3F6E895E-FDC7-4DF4-B901-7B59D7E6A8D0}" type="sibTrans" cxnId="{5FBB3EC9-2C65-4849-ADED-70BFBDD775FC}">
      <dgm:prSet/>
      <dgm:spPr/>
      <dgm:t>
        <a:bodyPr/>
        <a:lstStyle/>
        <a:p>
          <a:endParaRPr lang="en-US"/>
        </a:p>
      </dgm:t>
    </dgm:pt>
    <dgm:pt modelId="{F1D1CD85-9CBA-4CA7-8645-FF34087B61BB}">
      <dgm:prSet/>
      <dgm:spPr/>
      <dgm:t>
        <a:bodyPr/>
        <a:lstStyle/>
        <a:p>
          <a:pPr>
            <a:lnSpc>
              <a:spcPct val="100000"/>
            </a:lnSpc>
          </a:pPr>
          <a:r>
            <a:rPr lang="en-US"/>
            <a:t>Lakes and Ponds</a:t>
          </a:r>
        </a:p>
      </dgm:t>
    </dgm:pt>
    <dgm:pt modelId="{B57326B0-1197-4A71-AC2C-29DA2D630713}" type="parTrans" cxnId="{78E6D9CE-7385-4503-86AC-E40836386018}">
      <dgm:prSet/>
      <dgm:spPr/>
      <dgm:t>
        <a:bodyPr/>
        <a:lstStyle/>
        <a:p>
          <a:endParaRPr lang="en-US"/>
        </a:p>
      </dgm:t>
    </dgm:pt>
    <dgm:pt modelId="{6701D4D6-68B1-456E-91CD-F85A68C9AA99}" type="sibTrans" cxnId="{78E6D9CE-7385-4503-86AC-E40836386018}">
      <dgm:prSet/>
      <dgm:spPr/>
      <dgm:t>
        <a:bodyPr/>
        <a:lstStyle/>
        <a:p>
          <a:endParaRPr lang="en-US"/>
        </a:p>
      </dgm:t>
    </dgm:pt>
    <dgm:pt modelId="{640CFF2D-E1C5-4DC4-B7CB-48DD260ECFB6}">
      <dgm:prSet/>
      <dgm:spPr/>
      <dgm:t>
        <a:bodyPr/>
        <a:lstStyle/>
        <a:p>
          <a:pPr>
            <a:lnSpc>
              <a:spcPct val="100000"/>
            </a:lnSpc>
          </a:pPr>
          <a:r>
            <a:rPr lang="en-US"/>
            <a:t>Pools</a:t>
          </a:r>
        </a:p>
      </dgm:t>
    </dgm:pt>
    <dgm:pt modelId="{7F5EA9D5-0EB5-4339-9273-9B126C6E17EA}" type="parTrans" cxnId="{0D9D3CE6-FD75-4834-8B6E-D81566DBB100}">
      <dgm:prSet/>
      <dgm:spPr/>
      <dgm:t>
        <a:bodyPr/>
        <a:lstStyle/>
        <a:p>
          <a:endParaRPr lang="en-US"/>
        </a:p>
      </dgm:t>
    </dgm:pt>
    <dgm:pt modelId="{B578C66C-5E14-4C12-A40D-DABAFC7B0E6F}" type="sibTrans" cxnId="{0D9D3CE6-FD75-4834-8B6E-D81566DBB100}">
      <dgm:prSet/>
      <dgm:spPr/>
      <dgm:t>
        <a:bodyPr/>
        <a:lstStyle/>
        <a:p>
          <a:endParaRPr lang="en-US"/>
        </a:p>
      </dgm:t>
    </dgm:pt>
    <dgm:pt modelId="{31BFF68E-257E-49AB-9A5C-B18E7BA31E36}">
      <dgm:prSet/>
      <dgm:spPr/>
      <dgm:t>
        <a:bodyPr/>
        <a:lstStyle/>
        <a:p>
          <a:pPr>
            <a:lnSpc>
              <a:spcPct val="100000"/>
            </a:lnSpc>
            <a:defRPr b="1"/>
          </a:pPr>
          <a:r>
            <a:rPr lang="en-US" b="1"/>
            <a:t>Vegetation and Parkland</a:t>
          </a:r>
          <a:endParaRPr lang="en-US"/>
        </a:p>
      </dgm:t>
    </dgm:pt>
    <dgm:pt modelId="{CB40E89C-D032-44CF-B165-78053DB79BBD}" type="parTrans" cxnId="{1F5FECD3-B67B-43A8-9673-B52ABA09FBB9}">
      <dgm:prSet/>
      <dgm:spPr/>
      <dgm:t>
        <a:bodyPr/>
        <a:lstStyle/>
        <a:p>
          <a:endParaRPr lang="en-US"/>
        </a:p>
      </dgm:t>
    </dgm:pt>
    <dgm:pt modelId="{98841E0B-1942-4ECA-A11F-62593984E712}" type="sibTrans" cxnId="{1F5FECD3-B67B-43A8-9673-B52ABA09FBB9}">
      <dgm:prSet/>
      <dgm:spPr/>
      <dgm:t>
        <a:bodyPr/>
        <a:lstStyle/>
        <a:p>
          <a:endParaRPr lang="en-US"/>
        </a:p>
      </dgm:t>
    </dgm:pt>
    <dgm:pt modelId="{780CCB81-C87B-49F9-A9E0-3720937A335C}">
      <dgm:prSet/>
      <dgm:spPr/>
      <dgm:t>
        <a:bodyPr/>
        <a:lstStyle/>
        <a:p>
          <a:pPr>
            <a:lnSpc>
              <a:spcPct val="100000"/>
            </a:lnSpc>
          </a:pPr>
          <a:r>
            <a:rPr lang="en-US"/>
            <a:t>Deciduous Forest</a:t>
          </a:r>
        </a:p>
      </dgm:t>
    </dgm:pt>
    <dgm:pt modelId="{671A1416-E02A-4159-8A57-4F5CAEEFEE90}" type="parTrans" cxnId="{C2578B80-C4CC-4DEF-8A79-C81FD20DAF0F}">
      <dgm:prSet/>
      <dgm:spPr/>
      <dgm:t>
        <a:bodyPr/>
        <a:lstStyle/>
        <a:p>
          <a:endParaRPr lang="en-US"/>
        </a:p>
      </dgm:t>
    </dgm:pt>
    <dgm:pt modelId="{0C6E7C30-996A-4A95-9108-41BBBD41ACF7}" type="sibTrans" cxnId="{C2578B80-C4CC-4DEF-8A79-C81FD20DAF0F}">
      <dgm:prSet/>
      <dgm:spPr/>
      <dgm:t>
        <a:bodyPr/>
        <a:lstStyle/>
        <a:p>
          <a:endParaRPr lang="en-US"/>
        </a:p>
      </dgm:t>
    </dgm:pt>
    <dgm:pt modelId="{B85AB2F5-471B-4296-9AF4-044CE96B77CC}">
      <dgm:prSet/>
      <dgm:spPr/>
      <dgm:t>
        <a:bodyPr/>
        <a:lstStyle/>
        <a:p>
          <a:pPr>
            <a:lnSpc>
              <a:spcPct val="100000"/>
            </a:lnSpc>
          </a:pPr>
          <a:r>
            <a:rPr lang="en-US"/>
            <a:t>Evergreen Forest</a:t>
          </a:r>
        </a:p>
      </dgm:t>
    </dgm:pt>
    <dgm:pt modelId="{353CB682-68A5-4209-9F25-C5CDADFC62BB}" type="parTrans" cxnId="{7D2714F0-4998-4A53-AE2A-B17AE981B096}">
      <dgm:prSet/>
      <dgm:spPr/>
      <dgm:t>
        <a:bodyPr/>
        <a:lstStyle/>
        <a:p>
          <a:endParaRPr lang="en-US"/>
        </a:p>
      </dgm:t>
    </dgm:pt>
    <dgm:pt modelId="{22CDFD77-9D08-4909-857D-F95F78D2B3BB}" type="sibTrans" cxnId="{7D2714F0-4998-4A53-AE2A-B17AE981B096}">
      <dgm:prSet/>
      <dgm:spPr/>
      <dgm:t>
        <a:bodyPr/>
        <a:lstStyle/>
        <a:p>
          <a:endParaRPr lang="en-US"/>
        </a:p>
      </dgm:t>
    </dgm:pt>
    <dgm:pt modelId="{C1FDD146-D091-4F58-A8E6-B93353012733}">
      <dgm:prSet/>
      <dgm:spPr/>
      <dgm:t>
        <a:bodyPr/>
        <a:lstStyle/>
        <a:p>
          <a:pPr>
            <a:lnSpc>
              <a:spcPct val="100000"/>
            </a:lnSpc>
          </a:pPr>
          <a:r>
            <a:rPr lang="en-US"/>
            <a:t>Mixed Forest</a:t>
          </a:r>
        </a:p>
      </dgm:t>
    </dgm:pt>
    <dgm:pt modelId="{00A9A7A6-B125-4915-906B-F10FD102E46B}" type="parTrans" cxnId="{0937D333-888E-4EF3-9957-C0E47905BE0C}">
      <dgm:prSet/>
      <dgm:spPr/>
      <dgm:t>
        <a:bodyPr/>
        <a:lstStyle/>
        <a:p>
          <a:endParaRPr lang="en-US"/>
        </a:p>
      </dgm:t>
    </dgm:pt>
    <dgm:pt modelId="{1DC63ECC-C073-42D2-90FB-33C6C5BC483A}" type="sibTrans" cxnId="{0937D333-888E-4EF3-9957-C0E47905BE0C}">
      <dgm:prSet/>
      <dgm:spPr/>
      <dgm:t>
        <a:bodyPr/>
        <a:lstStyle/>
        <a:p>
          <a:endParaRPr lang="en-US"/>
        </a:p>
      </dgm:t>
    </dgm:pt>
    <dgm:pt modelId="{DED11A29-07F9-44D7-87BB-1857C510B082}">
      <dgm:prSet/>
      <dgm:spPr/>
      <dgm:t>
        <a:bodyPr/>
        <a:lstStyle/>
        <a:p>
          <a:pPr>
            <a:lnSpc>
              <a:spcPct val="100000"/>
            </a:lnSpc>
          </a:pPr>
          <a:r>
            <a:rPr lang="en-US"/>
            <a:t>Grassland</a:t>
          </a:r>
        </a:p>
      </dgm:t>
    </dgm:pt>
    <dgm:pt modelId="{BE74AE3B-C3B2-4CEB-AE58-D761C912D773}" type="parTrans" cxnId="{38000EE3-FB96-43E8-81A3-0E309818FE81}">
      <dgm:prSet/>
      <dgm:spPr/>
      <dgm:t>
        <a:bodyPr/>
        <a:lstStyle/>
        <a:p>
          <a:endParaRPr lang="en-US"/>
        </a:p>
      </dgm:t>
    </dgm:pt>
    <dgm:pt modelId="{8F0FA81D-0D68-4446-8873-A109F199AFCC}" type="sibTrans" cxnId="{38000EE3-FB96-43E8-81A3-0E309818FE81}">
      <dgm:prSet/>
      <dgm:spPr/>
      <dgm:t>
        <a:bodyPr/>
        <a:lstStyle/>
        <a:p>
          <a:endParaRPr lang="en-US"/>
        </a:p>
      </dgm:t>
    </dgm:pt>
    <dgm:pt modelId="{744550D7-7ABE-40FB-9130-8546772CF3C7}">
      <dgm:prSet/>
      <dgm:spPr/>
      <dgm:t>
        <a:bodyPr/>
        <a:lstStyle/>
        <a:p>
          <a:pPr>
            <a:lnSpc>
              <a:spcPct val="100000"/>
            </a:lnSpc>
          </a:pPr>
          <a:r>
            <a:rPr lang="en-US"/>
            <a:t>Wetlands</a:t>
          </a:r>
        </a:p>
      </dgm:t>
    </dgm:pt>
    <dgm:pt modelId="{172F5C78-37BD-4D55-942D-01F59B31A78F}" type="parTrans" cxnId="{12840D29-70B2-4F9A-9C1E-2F89D4C0AFDF}">
      <dgm:prSet/>
      <dgm:spPr/>
      <dgm:t>
        <a:bodyPr/>
        <a:lstStyle/>
        <a:p>
          <a:endParaRPr lang="en-US"/>
        </a:p>
      </dgm:t>
    </dgm:pt>
    <dgm:pt modelId="{04968CF9-B3E3-40F6-AA43-D3DC6B2361B1}" type="sibTrans" cxnId="{12840D29-70B2-4F9A-9C1E-2F89D4C0AFDF}">
      <dgm:prSet/>
      <dgm:spPr/>
      <dgm:t>
        <a:bodyPr/>
        <a:lstStyle/>
        <a:p>
          <a:endParaRPr lang="en-US"/>
        </a:p>
      </dgm:t>
    </dgm:pt>
    <dgm:pt modelId="{E07E8868-98F5-42A0-BD39-2F63BD3BB69C}">
      <dgm:prSet/>
      <dgm:spPr/>
      <dgm:t>
        <a:bodyPr/>
        <a:lstStyle/>
        <a:p>
          <a:pPr>
            <a:lnSpc>
              <a:spcPct val="100000"/>
            </a:lnSpc>
            <a:defRPr b="1"/>
          </a:pPr>
          <a:r>
            <a:rPr lang="en-US" b="1"/>
            <a:t>Built-up (Urban)</a:t>
          </a:r>
          <a:endParaRPr lang="en-US"/>
        </a:p>
      </dgm:t>
    </dgm:pt>
    <dgm:pt modelId="{3DC1DE54-486E-4CC6-8F83-696A58C3E3F2}" type="parTrans" cxnId="{12161F0B-94DA-4478-99B8-8E9475C80DA4}">
      <dgm:prSet/>
      <dgm:spPr/>
      <dgm:t>
        <a:bodyPr/>
        <a:lstStyle/>
        <a:p>
          <a:endParaRPr lang="en-US"/>
        </a:p>
      </dgm:t>
    </dgm:pt>
    <dgm:pt modelId="{7048E49D-EEE0-4F0A-B21A-0A3923A8D22A}" type="sibTrans" cxnId="{12161F0B-94DA-4478-99B8-8E9475C80DA4}">
      <dgm:prSet/>
      <dgm:spPr/>
      <dgm:t>
        <a:bodyPr/>
        <a:lstStyle/>
        <a:p>
          <a:endParaRPr lang="en-US"/>
        </a:p>
      </dgm:t>
    </dgm:pt>
    <dgm:pt modelId="{60C59990-23C1-4836-8569-4136CC61EA84}">
      <dgm:prSet/>
      <dgm:spPr/>
      <dgm:t>
        <a:bodyPr/>
        <a:lstStyle/>
        <a:p>
          <a:pPr>
            <a:lnSpc>
              <a:spcPct val="100000"/>
            </a:lnSpc>
          </a:pPr>
          <a:r>
            <a:rPr lang="en-US"/>
            <a:t>Residential Areas</a:t>
          </a:r>
        </a:p>
      </dgm:t>
    </dgm:pt>
    <dgm:pt modelId="{725F711D-58E0-47B8-9B0A-EDDD60FE5FD3}" type="parTrans" cxnId="{01093270-B65A-42AD-A3DF-DDEC583B59FB}">
      <dgm:prSet/>
      <dgm:spPr/>
      <dgm:t>
        <a:bodyPr/>
        <a:lstStyle/>
        <a:p>
          <a:endParaRPr lang="en-US"/>
        </a:p>
      </dgm:t>
    </dgm:pt>
    <dgm:pt modelId="{ACB1EF8D-38CB-4AC5-8D51-48083C10F73B}" type="sibTrans" cxnId="{01093270-B65A-42AD-A3DF-DDEC583B59FB}">
      <dgm:prSet/>
      <dgm:spPr/>
      <dgm:t>
        <a:bodyPr/>
        <a:lstStyle/>
        <a:p>
          <a:endParaRPr lang="en-US"/>
        </a:p>
      </dgm:t>
    </dgm:pt>
    <dgm:pt modelId="{6C4CA0BD-0B1C-4EC6-B57C-A2A956B109FA}">
      <dgm:prSet/>
      <dgm:spPr/>
      <dgm:t>
        <a:bodyPr/>
        <a:lstStyle/>
        <a:p>
          <a:pPr>
            <a:lnSpc>
              <a:spcPct val="100000"/>
            </a:lnSpc>
          </a:pPr>
          <a:r>
            <a:rPr lang="en-US"/>
            <a:t>Commercial and Industrial Areas</a:t>
          </a:r>
        </a:p>
      </dgm:t>
    </dgm:pt>
    <dgm:pt modelId="{08DA6C09-13B5-4876-912F-28792A68614A}" type="parTrans" cxnId="{D91CAEE8-1AD0-4A7B-AEAA-CCC902628A95}">
      <dgm:prSet/>
      <dgm:spPr/>
      <dgm:t>
        <a:bodyPr/>
        <a:lstStyle/>
        <a:p>
          <a:endParaRPr lang="en-US"/>
        </a:p>
      </dgm:t>
    </dgm:pt>
    <dgm:pt modelId="{818A3B82-208E-4A94-8291-E194EB1A2A18}" type="sibTrans" cxnId="{D91CAEE8-1AD0-4A7B-AEAA-CCC902628A95}">
      <dgm:prSet/>
      <dgm:spPr/>
      <dgm:t>
        <a:bodyPr/>
        <a:lstStyle/>
        <a:p>
          <a:endParaRPr lang="en-US"/>
        </a:p>
      </dgm:t>
    </dgm:pt>
    <dgm:pt modelId="{76E9260C-0517-4656-B83C-B847BA947694}">
      <dgm:prSet/>
      <dgm:spPr/>
      <dgm:t>
        <a:bodyPr/>
        <a:lstStyle/>
        <a:p>
          <a:pPr>
            <a:lnSpc>
              <a:spcPct val="100000"/>
            </a:lnSpc>
          </a:pPr>
          <a:r>
            <a:rPr lang="en-US" dirty="0"/>
            <a:t>Transportation and Roads</a:t>
          </a:r>
        </a:p>
      </dgm:t>
    </dgm:pt>
    <dgm:pt modelId="{73F684C7-9FD1-4F33-9CDA-E2059E6483B1}" type="parTrans" cxnId="{2420E952-CA7D-4E72-9506-690A74248117}">
      <dgm:prSet/>
      <dgm:spPr/>
      <dgm:t>
        <a:bodyPr/>
        <a:lstStyle/>
        <a:p>
          <a:endParaRPr lang="en-US"/>
        </a:p>
      </dgm:t>
    </dgm:pt>
    <dgm:pt modelId="{B011662C-C80B-4491-9B0C-F62A3A90DE50}" type="sibTrans" cxnId="{2420E952-CA7D-4E72-9506-690A74248117}">
      <dgm:prSet/>
      <dgm:spPr/>
      <dgm:t>
        <a:bodyPr/>
        <a:lstStyle/>
        <a:p>
          <a:endParaRPr lang="en-US"/>
        </a:p>
      </dgm:t>
    </dgm:pt>
    <dgm:pt modelId="{A442AE76-A80D-4133-87E2-6F0866FF4217}">
      <dgm:prSet/>
      <dgm:spPr/>
      <dgm:t>
        <a:bodyPr/>
        <a:lstStyle/>
        <a:p>
          <a:pPr>
            <a:lnSpc>
              <a:spcPct val="100000"/>
            </a:lnSpc>
          </a:pPr>
          <a:r>
            <a:rPr lang="en-US"/>
            <a:t>Mixed Urban</a:t>
          </a:r>
        </a:p>
      </dgm:t>
    </dgm:pt>
    <dgm:pt modelId="{36B47EA2-13E3-4D87-9B14-B424E1533B17}" type="parTrans" cxnId="{E6CD8E6D-EBB7-4B0B-AF0E-E26A99F71926}">
      <dgm:prSet/>
      <dgm:spPr/>
      <dgm:t>
        <a:bodyPr/>
        <a:lstStyle/>
        <a:p>
          <a:endParaRPr lang="en-US"/>
        </a:p>
      </dgm:t>
    </dgm:pt>
    <dgm:pt modelId="{C9899E0C-D88A-48E9-ACB6-97AA0E190796}" type="sibTrans" cxnId="{E6CD8E6D-EBB7-4B0B-AF0E-E26A99F71926}">
      <dgm:prSet/>
      <dgm:spPr/>
      <dgm:t>
        <a:bodyPr/>
        <a:lstStyle/>
        <a:p>
          <a:endParaRPr lang="en-US"/>
        </a:p>
      </dgm:t>
    </dgm:pt>
    <dgm:pt modelId="{A7133F3B-2AAC-4D99-8E86-9DFB7C960FBC}">
      <dgm:prSet/>
      <dgm:spPr/>
      <dgm:t>
        <a:bodyPr/>
        <a:lstStyle/>
        <a:p>
          <a:pPr>
            <a:lnSpc>
              <a:spcPct val="100000"/>
            </a:lnSpc>
          </a:pPr>
          <a:r>
            <a:rPr lang="en-US"/>
            <a:t>Vacant Land</a:t>
          </a:r>
        </a:p>
      </dgm:t>
    </dgm:pt>
    <dgm:pt modelId="{E7FBB3FD-D2D3-40B5-B52B-782C0E106FE1}" type="parTrans" cxnId="{DC4CC4B7-57DA-40C6-9BEA-618AD11F5F1D}">
      <dgm:prSet/>
      <dgm:spPr/>
      <dgm:t>
        <a:bodyPr/>
        <a:lstStyle/>
        <a:p>
          <a:endParaRPr lang="en-US"/>
        </a:p>
      </dgm:t>
    </dgm:pt>
    <dgm:pt modelId="{77BAFB4C-C5AD-4F3F-AE8A-FCF0BE5A80DD}" type="sibTrans" cxnId="{DC4CC4B7-57DA-40C6-9BEA-618AD11F5F1D}">
      <dgm:prSet/>
      <dgm:spPr/>
      <dgm:t>
        <a:bodyPr/>
        <a:lstStyle/>
        <a:p>
          <a:endParaRPr lang="en-US"/>
        </a:p>
      </dgm:t>
    </dgm:pt>
    <dgm:pt modelId="{A4EAF23F-3A42-4B53-A40E-88072083E82C}" type="pres">
      <dgm:prSet presAssocID="{AF5766E1-D919-4D1A-AABD-EE1D0F41C964}" presName="root" presStyleCnt="0">
        <dgm:presLayoutVars>
          <dgm:dir/>
          <dgm:resizeHandles val="exact"/>
        </dgm:presLayoutVars>
      </dgm:prSet>
      <dgm:spPr/>
    </dgm:pt>
    <dgm:pt modelId="{7404CA7B-9FA5-4ACC-825D-49371111F152}" type="pres">
      <dgm:prSet presAssocID="{089C0902-E557-4762-8F29-73DD7FCD13D6}" presName="compNode" presStyleCnt="0"/>
      <dgm:spPr/>
    </dgm:pt>
    <dgm:pt modelId="{8C54928A-101D-46BB-B4F0-1C18206C8B8F}" type="pres">
      <dgm:prSet presAssocID="{089C0902-E557-4762-8F29-73DD7FCD13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ater"/>
        </a:ext>
      </dgm:extLst>
    </dgm:pt>
    <dgm:pt modelId="{3E643C06-278B-4B1F-97F2-2F9C86F27CDE}" type="pres">
      <dgm:prSet presAssocID="{089C0902-E557-4762-8F29-73DD7FCD13D6}" presName="iconSpace" presStyleCnt="0"/>
      <dgm:spPr/>
    </dgm:pt>
    <dgm:pt modelId="{4C844DD4-5CA1-4E20-8429-69767E6EBEA2}" type="pres">
      <dgm:prSet presAssocID="{089C0902-E557-4762-8F29-73DD7FCD13D6}" presName="parTx" presStyleLbl="revTx" presStyleIdx="0" presStyleCnt="6">
        <dgm:presLayoutVars>
          <dgm:chMax val="0"/>
          <dgm:chPref val="0"/>
        </dgm:presLayoutVars>
      </dgm:prSet>
      <dgm:spPr/>
    </dgm:pt>
    <dgm:pt modelId="{6D072CED-2AFA-4E31-9604-87E091B9E7C5}" type="pres">
      <dgm:prSet presAssocID="{089C0902-E557-4762-8F29-73DD7FCD13D6}" presName="txSpace" presStyleCnt="0"/>
      <dgm:spPr/>
    </dgm:pt>
    <dgm:pt modelId="{696F6E78-22E1-4E4B-B121-76C339457C1A}" type="pres">
      <dgm:prSet presAssocID="{089C0902-E557-4762-8F29-73DD7FCD13D6}" presName="desTx" presStyleLbl="revTx" presStyleIdx="1" presStyleCnt="6">
        <dgm:presLayoutVars/>
      </dgm:prSet>
      <dgm:spPr/>
    </dgm:pt>
    <dgm:pt modelId="{D0B71797-9FC5-452F-9526-CC4696C9F287}" type="pres">
      <dgm:prSet presAssocID="{57C1CA0A-4CFD-44A5-ACF1-EA8DE923119D}" presName="sibTrans" presStyleCnt="0"/>
      <dgm:spPr/>
    </dgm:pt>
    <dgm:pt modelId="{AA1D3140-43FC-44CB-A05A-0DF13B72C256}" type="pres">
      <dgm:prSet presAssocID="{31BFF68E-257E-49AB-9A5C-B18E7BA31E36}" presName="compNode" presStyleCnt="0"/>
      <dgm:spPr/>
    </dgm:pt>
    <dgm:pt modelId="{0934A78A-DCB7-4A9D-922B-7DCAF0BF1167}" type="pres">
      <dgm:prSet presAssocID="{31BFF68E-257E-49AB-9A5C-B18E7BA31E3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 tree"/>
        </a:ext>
      </dgm:extLst>
    </dgm:pt>
    <dgm:pt modelId="{C997517C-E958-4F10-8A44-CD3611E760F4}" type="pres">
      <dgm:prSet presAssocID="{31BFF68E-257E-49AB-9A5C-B18E7BA31E36}" presName="iconSpace" presStyleCnt="0"/>
      <dgm:spPr/>
    </dgm:pt>
    <dgm:pt modelId="{B68304E1-5609-4CCA-A933-BD9230B62764}" type="pres">
      <dgm:prSet presAssocID="{31BFF68E-257E-49AB-9A5C-B18E7BA31E36}" presName="parTx" presStyleLbl="revTx" presStyleIdx="2" presStyleCnt="6">
        <dgm:presLayoutVars>
          <dgm:chMax val="0"/>
          <dgm:chPref val="0"/>
        </dgm:presLayoutVars>
      </dgm:prSet>
      <dgm:spPr/>
    </dgm:pt>
    <dgm:pt modelId="{DD91868E-BCFB-4441-B1AC-88A616E53196}" type="pres">
      <dgm:prSet presAssocID="{31BFF68E-257E-49AB-9A5C-B18E7BA31E36}" presName="txSpace" presStyleCnt="0"/>
      <dgm:spPr/>
    </dgm:pt>
    <dgm:pt modelId="{21B0C2DE-413F-42C7-B4B3-3F777CB1ED74}" type="pres">
      <dgm:prSet presAssocID="{31BFF68E-257E-49AB-9A5C-B18E7BA31E36}" presName="desTx" presStyleLbl="revTx" presStyleIdx="3" presStyleCnt="6">
        <dgm:presLayoutVars/>
      </dgm:prSet>
      <dgm:spPr/>
    </dgm:pt>
    <dgm:pt modelId="{2273FE03-FB43-4F1A-A79F-E1C32FA731A8}" type="pres">
      <dgm:prSet presAssocID="{98841E0B-1942-4ECA-A11F-62593984E712}" presName="sibTrans" presStyleCnt="0"/>
      <dgm:spPr/>
    </dgm:pt>
    <dgm:pt modelId="{480DC924-E0E8-4204-827D-44956BE56A26}" type="pres">
      <dgm:prSet presAssocID="{E07E8868-98F5-42A0-BD39-2F63BD3BB69C}" presName="compNode" presStyleCnt="0"/>
      <dgm:spPr/>
    </dgm:pt>
    <dgm:pt modelId="{5E4080DC-7F66-4E54-A01D-C49EEB32B8A1}" type="pres">
      <dgm:prSet presAssocID="{E07E8868-98F5-42A0-BD39-2F63BD3BB69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ity"/>
        </a:ext>
      </dgm:extLst>
    </dgm:pt>
    <dgm:pt modelId="{1C1715D7-67C5-43A9-A72D-FCCFD5223C0E}" type="pres">
      <dgm:prSet presAssocID="{E07E8868-98F5-42A0-BD39-2F63BD3BB69C}" presName="iconSpace" presStyleCnt="0"/>
      <dgm:spPr/>
    </dgm:pt>
    <dgm:pt modelId="{78610A46-2580-4470-AA65-F00299387D79}" type="pres">
      <dgm:prSet presAssocID="{E07E8868-98F5-42A0-BD39-2F63BD3BB69C}" presName="parTx" presStyleLbl="revTx" presStyleIdx="4" presStyleCnt="6">
        <dgm:presLayoutVars>
          <dgm:chMax val="0"/>
          <dgm:chPref val="0"/>
        </dgm:presLayoutVars>
      </dgm:prSet>
      <dgm:spPr/>
    </dgm:pt>
    <dgm:pt modelId="{220C78D1-8BA3-4CC6-AFE0-F1EF19C04384}" type="pres">
      <dgm:prSet presAssocID="{E07E8868-98F5-42A0-BD39-2F63BD3BB69C}" presName="txSpace" presStyleCnt="0"/>
      <dgm:spPr/>
    </dgm:pt>
    <dgm:pt modelId="{6E1EC51F-BEFA-4A4F-BAAB-44A45D45E6AD}" type="pres">
      <dgm:prSet presAssocID="{E07E8868-98F5-42A0-BD39-2F63BD3BB69C}" presName="desTx" presStyleLbl="revTx" presStyleIdx="5" presStyleCnt="6">
        <dgm:presLayoutVars/>
      </dgm:prSet>
      <dgm:spPr/>
    </dgm:pt>
  </dgm:ptLst>
  <dgm:cxnLst>
    <dgm:cxn modelId="{8E118B02-4386-44B5-845C-6DC6C2E56BBA}" type="presOf" srcId="{F1D1CD85-9CBA-4CA7-8645-FF34087B61BB}" destId="{696F6E78-22E1-4E4B-B121-76C339457C1A}" srcOrd="0" destOrd="1" presId="urn:microsoft.com/office/officeart/2018/5/layout/CenteredIconLabelDescriptionList"/>
    <dgm:cxn modelId="{C1304609-29AE-4F60-8909-3A24116B7EFE}" type="presOf" srcId="{E07E8868-98F5-42A0-BD39-2F63BD3BB69C}" destId="{78610A46-2580-4470-AA65-F00299387D79}" srcOrd="0" destOrd="0" presId="urn:microsoft.com/office/officeart/2018/5/layout/CenteredIconLabelDescriptionList"/>
    <dgm:cxn modelId="{12161F0B-94DA-4478-99B8-8E9475C80DA4}" srcId="{AF5766E1-D919-4D1A-AABD-EE1D0F41C964}" destId="{E07E8868-98F5-42A0-BD39-2F63BD3BB69C}" srcOrd="2" destOrd="0" parTransId="{3DC1DE54-486E-4CC6-8F83-696A58C3E3F2}" sibTransId="{7048E49D-EEE0-4F0A-B21A-0A3923A8D22A}"/>
    <dgm:cxn modelId="{E3828420-A592-4A3A-9AF9-38847C2E6346}" type="presOf" srcId="{B85AB2F5-471B-4296-9AF4-044CE96B77CC}" destId="{21B0C2DE-413F-42C7-B4B3-3F777CB1ED74}" srcOrd="0" destOrd="1" presId="urn:microsoft.com/office/officeart/2018/5/layout/CenteredIconLabelDescriptionList"/>
    <dgm:cxn modelId="{12840D29-70B2-4F9A-9C1E-2F89D4C0AFDF}" srcId="{31BFF68E-257E-49AB-9A5C-B18E7BA31E36}" destId="{744550D7-7ABE-40FB-9130-8546772CF3C7}" srcOrd="4" destOrd="0" parTransId="{172F5C78-37BD-4D55-942D-01F59B31A78F}" sibTransId="{04968CF9-B3E3-40F6-AA43-D3DC6B2361B1}"/>
    <dgm:cxn modelId="{0937D333-888E-4EF3-9957-C0E47905BE0C}" srcId="{31BFF68E-257E-49AB-9A5C-B18E7BA31E36}" destId="{C1FDD146-D091-4F58-A8E6-B93353012733}" srcOrd="2" destOrd="0" parTransId="{00A9A7A6-B125-4915-906B-F10FD102E46B}" sibTransId="{1DC63ECC-C073-42D2-90FB-33C6C5BC483A}"/>
    <dgm:cxn modelId="{2E931D34-E8FB-4A41-9B17-26C1DCFD9A94}" type="presOf" srcId="{C1FDD146-D091-4F58-A8E6-B93353012733}" destId="{21B0C2DE-413F-42C7-B4B3-3F777CB1ED74}" srcOrd="0" destOrd="2" presId="urn:microsoft.com/office/officeart/2018/5/layout/CenteredIconLabelDescriptionList"/>
    <dgm:cxn modelId="{69E4F160-F534-4569-A5B3-751DDA4C624C}" srcId="{AF5766E1-D919-4D1A-AABD-EE1D0F41C964}" destId="{089C0902-E557-4762-8F29-73DD7FCD13D6}" srcOrd="0" destOrd="0" parTransId="{5535ACC6-7EFD-4F30-8B2B-A74FA89EBCCE}" sibTransId="{57C1CA0A-4CFD-44A5-ACF1-EA8DE923119D}"/>
    <dgm:cxn modelId="{E6CD8E6D-EBB7-4B0B-AF0E-E26A99F71926}" srcId="{E07E8868-98F5-42A0-BD39-2F63BD3BB69C}" destId="{A442AE76-A80D-4133-87E2-6F0866FF4217}" srcOrd="3" destOrd="0" parTransId="{36B47EA2-13E3-4D87-9B14-B424E1533B17}" sibTransId="{C9899E0C-D88A-48E9-ACB6-97AA0E190796}"/>
    <dgm:cxn modelId="{01093270-B65A-42AD-A3DF-DDEC583B59FB}" srcId="{E07E8868-98F5-42A0-BD39-2F63BD3BB69C}" destId="{60C59990-23C1-4836-8569-4136CC61EA84}" srcOrd="0" destOrd="0" parTransId="{725F711D-58E0-47B8-9B0A-EDDD60FE5FD3}" sibTransId="{ACB1EF8D-38CB-4AC5-8D51-48083C10F73B}"/>
    <dgm:cxn modelId="{F0223671-794C-404C-AA17-55B198CFE409}" type="presOf" srcId="{76E9260C-0517-4656-B83C-B847BA947694}" destId="{6E1EC51F-BEFA-4A4F-BAAB-44A45D45E6AD}" srcOrd="0" destOrd="2" presId="urn:microsoft.com/office/officeart/2018/5/layout/CenteredIconLabelDescriptionList"/>
    <dgm:cxn modelId="{2420E952-CA7D-4E72-9506-690A74248117}" srcId="{E07E8868-98F5-42A0-BD39-2F63BD3BB69C}" destId="{76E9260C-0517-4656-B83C-B847BA947694}" srcOrd="2" destOrd="0" parTransId="{73F684C7-9FD1-4F33-9CDA-E2059E6483B1}" sibTransId="{B011662C-C80B-4491-9B0C-F62A3A90DE50}"/>
    <dgm:cxn modelId="{E0BBB556-929B-48F5-B8C0-DBA59EC7C495}" type="presOf" srcId="{60C59990-23C1-4836-8569-4136CC61EA84}" destId="{6E1EC51F-BEFA-4A4F-BAAB-44A45D45E6AD}" srcOrd="0" destOrd="0" presId="urn:microsoft.com/office/officeart/2018/5/layout/CenteredIconLabelDescriptionList"/>
    <dgm:cxn modelId="{CEF5F859-7DAC-4CEC-8FB2-E86108D26AE2}" type="presOf" srcId="{640CFF2D-E1C5-4DC4-B7CB-48DD260ECFB6}" destId="{696F6E78-22E1-4E4B-B121-76C339457C1A}" srcOrd="0" destOrd="2" presId="urn:microsoft.com/office/officeart/2018/5/layout/CenteredIconLabelDescriptionList"/>
    <dgm:cxn modelId="{C2578B80-C4CC-4DEF-8A79-C81FD20DAF0F}" srcId="{31BFF68E-257E-49AB-9A5C-B18E7BA31E36}" destId="{780CCB81-C87B-49F9-A9E0-3720937A335C}" srcOrd="0" destOrd="0" parTransId="{671A1416-E02A-4159-8A57-4F5CAEEFEE90}" sibTransId="{0C6E7C30-996A-4A95-9108-41BBBD41ACF7}"/>
    <dgm:cxn modelId="{D2C02A86-5007-419C-B029-09EFCA23D15E}" type="presOf" srcId="{780CCB81-C87B-49F9-A9E0-3720937A335C}" destId="{21B0C2DE-413F-42C7-B4B3-3F777CB1ED74}" srcOrd="0" destOrd="0" presId="urn:microsoft.com/office/officeart/2018/5/layout/CenteredIconLabelDescriptionList"/>
    <dgm:cxn modelId="{F298908B-0941-4933-96CD-22AD3BE8F4E1}" type="presOf" srcId="{A7133F3B-2AAC-4D99-8E86-9DFB7C960FBC}" destId="{6E1EC51F-BEFA-4A4F-BAAB-44A45D45E6AD}" srcOrd="0" destOrd="4" presId="urn:microsoft.com/office/officeart/2018/5/layout/CenteredIconLabelDescriptionList"/>
    <dgm:cxn modelId="{F279FA96-EB49-4B10-9511-7CCF13D50283}" type="presOf" srcId="{744550D7-7ABE-40FB-9130-8546772CF3C7}" destId="{21B0C2DE-413F-42C7-B4B3-3F777CB1ED74}" srcOrd="0" destOrd="4" presId="urn:microsoft.com/office/officeart/2018/5/layout/CenteredIconLabelDescriptionList"/>
    <dgm:cxn modelId="{2E93139B-649B-4724-9C3A-4C20E07F6AFD}" type="presOf" srcId="{A442AE76-A80D-4133-87E2-6F0866FF4217}" destId="{6E1EC51F-BEFA-4A4F-BAAB-44A45D45E6AD}" srcOrd="0" destOrd="3" presId="urn:microsoft.com/office/officeart/2018/5/layout/CenteredIconLabelDescriptionList"/>
    <dgm:cxn modelId="{831ADFB0-DCCF-4E36-8EE3-C568ED40D075}" type="presOf" srcId="{AF5766E1-D919-4D1A-AABD-EE1D0F41C964}" destId="{A4EAF23F-3A42-4B53-A40E-88072083E82C}" srcOrd="0" destOrd="0" presId="urn:microsoft.com/office/officeart/2018/5/layout/CenteredIconLabelDescriptionList"/>
    <dgm:cxn modelId="{DC4CC4B7-57DA-40C6-9BEA-618AD11F5F1D}" srcId="{E07E8868-98F5-42A0-BD39-2F63BD3BB69C}" destId="{A7133F3B-2AAC-4D99-8E86-9DFB7C960FBC}" srcOrd="4" destOrd="0" parTransId="{E7FBB3FD-D2D3-40B5-B52B-782C0E106FE1}" sibTransId="{77BAFB4C-C5AD-4F3F-AE8A-FCF0BE5A80DD}"/>
    <dgm:cxn modelId="{1E4303BB-4F4A-46F3-9AB1-43D43EFDF622}" type="presOf" srcId="{6C4CA0BD-0B1C-4EC6-B57C-A2A956B109FA}" destId="{6E1EC51F-BEFA-4A4F-BAAB-44A45D45E6AD}" srcOrd="0" destOrd="1" presId="urn:microsoft.com/office/officeart/2018/5/layout/CenteredIconLabelDescriptionList"/>
    <dgm:cxn modelId="{C0EE29C2-78B4-4642-AAC4-A1A5194A0BFC}" type="presOf" srcId="{31BFF68E-257E-49AB-9A5C-B18E7BA31E36}" destId="{B68304E1-5609-4CCA-A933-BD9230B62764}" srcOrd="0" destOrd="0" presId="urn:microsoft.com/office/officeart/2018/5/layout/CenteredIconLabelDescriptionList"/>
    <dgm:cxn modelId="{D1A954C2-A22C-4703-B7BE-9B043DA5E5E5}" type="presOf" srcId="{43A4FB00-C144-47E4-B95F-04C742AC1BC3}" destId="{696F6E78-22E1-4E4B-B121-76C339457C1A}" srcOrd="0" destOrd="0" presId="urn:microsoft.com/office/officeart/2018/5/layout/CenteredIconLabelDescriptionList"/>
    <dgm:cxn modelId="{5FBB3EC9-2C65-4849-ADED-70BFBDD775FC}" srcId="{089C0902-E557-4762-8F29-73DD7FCD13D6}" destId="{43A4FB00-C144-47E4-B95F-04C742AC1BC3}" srcOrd="0" destOrd="0" parTransId="{A33E5892-8492-4452-838A-CE9189A89DCA}" sibTransId="{3F6E895E-FDC7-4DF4-B901-7B59D7E6A8D0}"/>
    <dgm:cxn modelId="{78E6D9CE-7385-4503-86AC-E40836386018}" srcId="{089C0902-E557-4762-8F29-73DD7FCD13D6}" destId="{F1D1CD85-9CBA-4CA7-8645-FF34087B61BB}" srcOrd="1" destOrd="0" parTransId="{B57326B0-1197-4A71-AC2C-29DA2D630713}" sibTransId="{6701D4D6-68B1-456E-91CD-F85A68C9AA99}"/>
    <dgm:cxn modelId="{1F5FECD3-B67B-43A8-9673-B52ABA09FBB9}" srcId="{AF5766E1-D919-4D1A-AABD-EE1D0F41C964}" destId="{31BFF68E-257E-49AB-9A5C-B18E7BA31E36}" srcOrd="1" destOrd="0" parTransId="{CB40E89C-D032-44CF-B165-78053DB79BBD}" sibTransId="{98841E0B-1942-4ECA-A11F-62593984E712}"/>
    <dgm:cxn modelId="{38000EE3-FB96-43E8-81A3-0E309818FE81}" srcId="{31BFF68E-257E-49AB-9A5C-B18E7BA31E36}" destId="{DED11A29-07F9-44D7-87BB-1857C510B082}" srcOrd="3" destOrd="0" parTransId="{BE74AE3B-C3B2-4CEB-AE58-D761C912D773}" sibTransId="{8F0FA81D-0D68-4446-8873-A109F199AFCC}"/>
    <dgm:cxn modelId="{68FDACE4-E2D1-450B-B5A5-CAACC396B535}" type="presOf" srcId="{089C0902-E557-4762-8F29-73DD7FCD13D6}" destId="{4C844DD4-5CA1-4E20-8429-69767E6EBEA2}" srcOrd="0" destOrd="0" presId="urn:microsoft.com/office/officeart/2018/5/layout/CenteredIconLabelDescriptionList"/>
    <dgm:cxn modelId="{0D9D3CE6-FD75-4834-8B6E-D81566DBB100}" srcId="{089C0902-E557-4762-8F29-73DD7FCD13D6}" destId="{640CFF2D-E1C5-4DC4-B7CB-48DD260ECFB6}" srcOrd="2" destOrd="0" parTransId="{7F5EA9D5-0EB5-4339-9273-9B126C6E17EA}" sibTransId="{B578C66C-5E14-4C12-A40D-DABAFC7B0E6F}"/>
    <dgm:cxn modelId="{D91CAEE8-1AD0-4A7B-AEAA-CCC902628A95}" srcId="{E07E8868-98F5-42A0-BD39-2F63BD3BB69C}" destId="{6C4CA0BD-0B1C-4EC6-B57C-A2A956B109FA}" srcOrd="1" destOrd="0" parTransId="{08DA6C09-13B5-4876-912F-28792A68614A}" sibTransId="{818A3B82-208E-4A94-8291-E194EB1A2A18}"/>
    <dgm:cxn modelId="{7D2714F0-4998-4A53-AE2A-B17AE981B096}" srcId="{31BFF68E-257E-49AB-9A5C-B18E7BA31E36}" destId="{B85AB2F5-471B-4296-9AF4-044CE96B77CC}" srcOrd="1" destOrd="0" parTransId="{353CB682-68A5-4209-9F25-C5CDADFC62BB}" sibTransId="{22CDFD77-9D08-4909-857D-F95F78D2B3BB}"/>
    <dgm:cxn modelId="{73C1DCF7-897D-45AD-8691-B6549F31F0D8}" type="presOf" srcId="{DED11A29-07F9-44D7-87BB-1857C510B082}" destId="{21B0C2DE-413F-42C7-B4B3-3F777CB1ED74}" srcOrd="0" destOrd="3" presId="urn:microsoft.com/office/officeart/2018/5/layout/CenteredIconLabelDescriptionList"/>
    <dgm:cxn modelId="{C0EE3701-3AFE-4049-96FF-DC3B23A27A31}" type="presParOf" srcId="{A4EAF23F-3A42-4B53-A40E-88072083E82C}" destId="{7404CA7B-9FA5-4ACC-825D-49371111F152}" srcOrd="0" destOrd="0" presId="urn:microsoft.com/office/officeart/2018/5/layout/CenteredIconLabelDescriptionList"/>
    <dgm:cxn modelId="{1A0F5114-BD15-4700-A373-D8126DD27F08}" type="presParOf" srcId="{7404CA7B-9FA5-4ACC-825D-49371111F152}" destId="{8C54928A-101D-46BB-B4F0-1C18206C8B8F}" srcOrd="0" destOrd="0" presId="urn:microsoft.com/office/officeart/2018/5/layout/CenteredIconLabelDescriptionList"/>
    <dgm:cxn modelId="{C282E494-3716-4B8E-8AAF-5FB52F75A6AC}" type="presParOf" srcId="{7404CA7B-9FA5-4ACC-825D-49371111F152}" destId="{3E643C06-278B-4B1F-97F2-2F9C86F27CDE}" srcOrd="1" destOrd="0" presId="urn:microsoft.com/office/officeart/2018/5/layout/CenteredIconLabelDescriptionList"/>
    <dgm:cxn modelId="{EC73612A-A4EC-4156-A755-A254C3D2955F}" type="presParOf" srcId="{7404CA7B-9FA5-4ACC-825D-49371111F152}" destId="{4C844DD4-5CA1-4E20-8429-69767E6EBEA2}" srcOrd="2" destOrd="0" presId="urn:microsoft.com/office/officeart/2018/5/layout/CenteredIconLabelDescriptionList"/>
    <dgm:cxn modelId="{23B582D1-3C4E-4398-B250-194EC0B520C5}" type="presParOf" srcId="{7404CA7B-9FA5-4ACC-825D-49371111F152}" destId="{6D072CED-2AFA-4E31-9604-87E091B9E7C5}" srcOrd="3" destOrd="0" presId="urn:microsoft.com/office/officeart/2018/5/layout/CenteredIconLabelDescriptionList"/>
    <dgm:cxn modelId="{3E11255C-6269-47B3-8DAD-CEBF287A4DDE}" type="presParOf" srcId="{7404CA7B-9FA5-4ACC-825D-49371111F152}" destId="{696F6E78-22E1-4E4B-B121-76C339457C1A}" srcOrd="4" destOrd="0" presId="urn:microsoft.com/office/officeart/2018/5/layout/CenteredIconLabelDescriptionList"/>
    <dgm:cxn modelId="{9081650E-8034-46E4-AFE5-18D3304B97C8}" type="presParOf" srcId="{A4EAF23F-3A42-4B53-A40E-88072083E82C}" destId="{D0B71797-9FC5-452F-9526-CC4696C9F287}" srcOrd="1" destOrd="0" presId="urn:microsoft.com/office/officeart/2018/5/layout/CenteredIconLabelDescriptionList"/>
    <dgm:cxn modelId="{FC9C6300-6467-4715-8838-3D97AF8C2AF1}" type="presParOf" srcId="{A4EAF23F-3A42-4B53-A40E-88072083E82C}" destId="{AA1D3140-43FC-44CB-A05A-0DF13B72C256}" srcOrd="2" destOrd="0" presId="urn:microsoft.com/office/officeart/2018/5/layout/CenteredIconLabelDescriptionList"/>
    <dgm:cxn modelId="{842853FD-0F78-4EA6-A38C-1F7447C4AFE8}" type="presParOf" srcId="{AA1D3140-43FC-44CB-A05A-0DF13B72C256}" destId="{0934A78A-DCB7-4A9D-922B-7DCAF0BF1167}" srcOrd="0" destOrd="0" presId="urn:microsoft.com/office/officeart/2018/5/layout/CenteredIconLabelDescriptionList"/>
    <dgm:cxn modelId="{9B8F06A8-33A9-4AE0-8D90-30C43F9FE832}" type="presParOf" srcId="{AA1D3140-43FC-44CB-A05A-0DF13B72C256}" destId="{C997517C-E958-4F10-8A44-CD3611E760F4}" srcOrd="1" destOrd="0" presId="urn:microsoft.com/office/officeart/2018/5/layout/CenteredIconLabelDescriptionList"/>
    <dgm:cxn modelId="{303290CD-559E-4D9E-A3A0-F47FF1D6CFC9}" type="presParOf" srcId="{AA1D3140-43FC-44CB-A05A-0DF13B72C256}" destId="{B68304E1-5609-4CCA-A933-BD9230B62764}" srcOrd="2" destOrd="0" presId="urn:microsoft.com/office/officeart/2018/5/layout/CenteredIconLabelDescriptionList"/>
    <dgm:cxn modelId="{F567D7E1-25C5-4E32-8607-0AF5B140A43D}" type="presParOf" srcId="{AA1D3140-43FC-44CB-A05A-0DF13B72C256}" destId="{DD91868E-BCFB-4441-B1AC-88A616E53196}" srcOrd="3" destOrd="0" presId="urn:microsoft.com/office/officeart/2018/5/layout/CenteredIconLabelDescriptionList"/>
    <dgm:cxn modelId="{C5387AAD-6D15-4E1A-9B9B-DA239EDF914C}" type="presParOf" srcId="{AA1D3140-43FC-44CB-A05A-0DF13B72C256}" destId="{21B0C2DE-413F-42C7-B4B3-3F777CB1ED74}" srcOrd="4" destOrd="0" presId="urn:microsoft.com/office/officeart/2018/5/layout/CenteredIconLabelDescriptionList"/>
    <dgm:cxn modelId="{4CF56447-E46F-4FA0-B80D-B7A67D694733}" type="presParOf" srcId="{A4EAF23F-3A42-4B53-A40E-88072083E82C}" destId="{2273FE03-FB43-4F1A-A79F-E1C32FA731A8}" srcOrd="3" destOrd="0" presId="urn:microsoft.com/office/officeart/2018/5/layout/CenteredIconLabelDescriptionList"/>
    <dgm:cxn modelId="{D573E773-AE14-450F-975A-0A879290018D}" type="presParOf" srcId="{A4EAF23F-3A42-4B53-A40E-88072083E82C}" destId="{480DC924-E0E8-4204-827D-44956BE56A26}" srcOrd="4" destOrd="0" presId="urn:microsoft.com/office/officeart/2018/5/layout/CenteredIconLabelDescriptionList"/>
    <dgm:cxn modelId="{2B06DC5D-D18E-4D63-9EB4-52C1D9D95E4A}" type="presParOf" srcId="{480DC924-E0E8-4204-827D-44956BE56A26}" destId="{5E4080DC-7F66-4E54-A01D-C49EEB32B8A1}" srcOrd="0" destOrd="0" presId="urn:microsoft.com/office/officeart/2018/5/layout/CenteredIconLabelDescriptionList"/>
    <dgm:cxn modelId="{A5F00348-A452-4A26-96C9-0E5730DF4297}" type="presParOf" srcId="{480DC924-E0E8-4204-827D-44956BE56A26}" destId="{1C1715D7-67C5-43A9-A72D-FCCFD5223C0E}" srcOrd="1" destOrd="0" presId="urn:microsoft.com/office/officeart/2018/5/layout/CenteredIconLabelDescriptionList"/>
    <dgm:cxn modelId="{88C65E9C-9127-4548-B8B4-D44B772F41B5}" type="presParOf" srcId="{480DC924-E0E8-4204-827D-44956BE56A26}" destId="{78610A46-2580-4470-AA65-F00299387D79}" srcOrd="2" destOrd="0" presId="urn:microsoft.com/office/officeart/2018/5/layout/CenteredIconLabelDescriptionList"/>
    <dgm:cxn modelId="{0C5F3C95-BE70-497D-AF1B-A941A0EA2C38}" type="presParOf" srcId="{480DC924-E0E8-4204-827D-44956BE56A26}" destId="{220C78D1-8BA3-4CC6-AFE0-F1EF19C04384}" srcOrd="3" destOrd="0" presId="urn:microsoft.com/office/officeart/2018/5/layout/CenteredIconLabelDescriptionList"/>
    <dgm:cxn modelId="{B1C8C6E3-54A5-4D3C-9F07-55F2A669ACC2}" type="presParOf" srcId="{480DC924-E0E8-4204-827D-44956BE56A26}" destId="{6E1EC51F-BEFA-4A4F-BAAB-44A45D45E6AD}" srcOrd="4" destOrd="0" presId="urn:microsoft.com/office/officeart/2018/5/layout/Centered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95FBFF-F371-41C7-B374-F0BFEF962D14}"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mc:AlternateContent xmlns:mc="http://schemas.openxmlformats.org/markup-compatibility/2006" xmlns:a14="http://schemas.microsoft.com/office/drawing/2010/main">
      <mc:Choice Requires="a14">
        <dgm:pt modelId="{F395A220-94C6-416D-AC0D-393ED69003C5}">
          <dgm:prSet/>
          <dgm:spPr/>
          <dgm:t>
            <a:bodyPr/>
            <a:lstStyle/>
            <a:p>
              <a:r>
                <a:rPr lang="en-US"/>
                <a:t>Precision =	</a:t>
              </a:r>
              <a14:m>
                <m:oMath xmlns:m="http://schemas.openxmlformats.org/officeDocument/2006/math">
                  <m:f>
                    <m:fPr>
                      <m:ctrlPr>
                        <a:rPr lang="en-US" i="1" dirty="0" smtClean="0">
                          <a:latin typeface="Cambria Math" panose="02040503050406030204" pitchFamily="18" charset="0"/>
                        </a:rPr>
                      </m:ctrlPr>
                    </m:fPr>
                    <m:num>
                      <m:r>
                        <m:rPr>
                          <m:sty m:val="p"/>
                        </m:rPr>
                        <a:rPr lang="en-US" smtClean="0">
                          <a:latin typeface="Cambria Math" panose="02040503050406030204" pitchFamily="18" charset="0"/>
                        </a:rPr>
                        <m:t>TP</m:t>
                      </m:r>
                    </m:num>
                    <m:den>
                      <m:r>
                        <a:rPr lang="en-US" dirty="0">
                          <a:latin typeface="Cambria Math" panose="02040503050406030204" pitchFamily="18" charset="0"/>
                        </a:rPr>
                        <m:t>(</m:t>
                      </m:r>
                      <m:r>
                        <m:rPr>
                          <m:sty m:val="p"/>
                        </m:rPr>
                        <a:rPr lang="en-US" dirty="0">
                          <a:latin typeface="Cambria Math" panose="02040503050406030204" pitchFamily="18" charset="0"/>
                        </a:rPr>
                        <m:t>TP</m:t>
                      </m:r>
                      <m:r>
                        <a:rPr lang="en-US" dirty="0">
                          <a:latin typeface="Cambria Math" panose="02040503050406030204" pitchFamily="18" charset="0"/>
                        </a:rPr>
                        <m:t> + </m:t>
                      </m:r>
                      <m:r>
                        <m:rPr>
                          <m:sty m:val="p"/>
                        </m:rPr>
                        <a:rPr lang="en-US" dirty="0">
                          <a:latin typeface="Cambria Math" panose="02040503050406030204" pitchFamily="18" charset="0"/>
                        </a:rPr>
                        <m:t>FP</m:t>
                      </m:r>
                      <m:r>
                        <a:rPr lang="en-US" dirty="0">
                          <a:latin typeface="Cambria Math" panose="02040503050406030204" pitchFamily="18" charset="0"/>
                        </a:rPr>
                        <m:t>) </m:t>
                      </m:r>
                    </m:den>
                  </m:f>
                </m:oMath>
              </a14:m>
              <a:endParaRPr lang="en-US"/>
            </a:p>
          </dgm:t>
        </dgm:pt>
      </mc:Choice>
      <mc:Fallback xmlns="">
        <dgm:pt modelId="{F395A220-94C6-416D-AC0D-393ED69003C5}">
          <dgm:prSet/>
          <dgm:spPr/>
          <dgm:t>
            <a:bodyPr/>
            <a:lstStyle/>
            <a:p>
              <a:r>
                <a:rPr lang="en-US"/>
                <a:t>Precision =	</a:t>
              </a:r>
              <a:r>
                <a:rPr lang="en-US" i="0">
                  <a:latin typeface="Cambria Math" panose="02040503050406030204" pitchFamily="18" charset="0"/>
                </a:rPr>
                <a:t>TP</a:t>
              </a:r>
              <a:r>
                <a:rPr lang="en-US" i="0" dirty="0">
                  <a:latin typeface="Cambria Math" panose="02040503050406030204" pitchFamily="18" charset="0"/>
                </a:rPr>
                <a:t>/((TP + FP) )</a:t>
              </a:r>
              <a:endParaRPr lang="en-US"/>
            </a:p>
          </dgm:t>
        </dgm:pt>
      </mc:Fallback>
    </mc:AlternateContent>
    <dgm:pt modelId="{67F94128-68BB-4C73-AF3F-B019B41DCE1D}" type="parTrans" cxnId="{44D8B253-C16C-4B75-987B-E3C81DC6889B}">
      <dgm:prSet/>
      <dgm:spPr/>
      <dgm:t>
        <a:bodyPr/>
        <a:lstStyle/>
        <a:p>
          <a:endParaRPr lang="en-US"/>
        </a:p>
      </dgm:t>
    </dgm:pt>
    <dgm:pt modelId="{0EE7C17B-F775-41C4-A008-4F5982976D8B}" type="sibTrans" cxnId="{44D8B253-C16C-4B75-987B-E3C81DC6889B}">
      <dgm:prSet/>
      <dgm:spPr/>
      <dgm:t>
        <a:bodyPr/>
        <a:lstStyle/>
        <a:p>
          <a:endParaRPr lang="en-US"/>
        </a:p>
      </dgm:t>
    </dgm:pt>
    <mc:AlternateContent xmlns:mc="http://schemas.openxmlformats.org/markup-compatibility/2006" xmlns:a14="http://schemas.microsoft.com/office/drawing/2010/main">
      <mc:Choice Requires="a14">
        <dgm:pt modelId="{5C07100D-B87D-4C07-B68B-62DB2A84A29B}">
          <dgm:prSet/>
          <dgm:spPr/>
          <dgm:t>
            <a:bodyPr/>
            <a:lstStyle/>
            <a:p>
              <a:r>
                <a:rPr lang="en-US" b="0" i="0" dirty="0"/>
                <a:t>Recall</a:t>
              </a:r>
              <a:r>
                <a:rPr lang="en-US" dirty="0"/>
                <a:t> =	                </a:t>
              </a:r>
              <a14:m>
                <m:oMath xmlns:m="http://schemas.openxmlformats.org/officeDocument/2006/math">
                  <m:f>
                    <m:fPr>
                      <m:ctrlPr>
                        <a:rPr lang="en-US" i="1" dirty="0" smtClean="0">
                          <a:latin typeface="Cambria Math" panose="02040503050406030204" pitchFamily="18" charset="0"/>
                        </a:rPr>
                      </m:ctrlPr>
                    </m:fPr>
                    <m:num>
                      <m:r>
                        <m:rPr>
                          <m:sty m:val="p"/>
                        </m:rPr>
                        <a:rPr lang="en-US" smtClean="0">
                          <a:latin typeface="Cambria Math" panose="02040503050406030204" pitchFamily="18" charset="0"/>
                        </a:rPr>
                        <m:t>TP</m:t>
                      </m:r>
                    </m:num>
                    <m:den>
                      <m:r>
                        <a:rPr lang="en-US" dirty="0">
                          <a:latin typeface="Cambria Math" panose="02040503050406030204" pitchFamily="18" charset="0"/>
                        </a:rPr>
                        <m:t>(</m:t>
                      </m:r>
                      <m:r>
                        <m:rPr>
                          <m:sty m:val="p"/>
                        </m:rPr>
                        <a:rPr lang="en-US" dirty="0">
                          <a:latin typeface="Cambria Math" panose="02040503050406030204" pitchFamily="18" charset="0"/>
                        </a:rPr>
                        <m:t>TP</m:t>
                      </m:r>
                      <m:r>
                        <a:rPr lang="en-US" dirty="0">
                          <a:latin typeface="Cambria Math" panose="02040503050406030204" pitchFamily="18" charset="0"/>
                        </a:rPr>
                        <m:t> + </m:t>
                      </m:r>
                      <m:r>
                        <m:rPr>
                          <m:sty m:val="p"/>
                        </m:rPr>
                        <a:rPr lang="en-US" dirty="0">
                          <a:latin typeface="Cambria Math" panose="02040503050406030204" pitchFamily="18" charset="0"/>
                        </a:rPr>
                        <m:t>FN</m:t>
                      </m:r>
                      <m:r>
                        <a:rPr lang="en-US" dirty="0">
                          <a:latin typeface="Cambria Math" panose="02040503050406030204" pitchFamily="18" charset="0"/>
                        </a:rPr>
                        <m:t>) </m:t>
                      </m:r>
                    </m:den>
                  </m:f>
                </m:oMath>
              </a14:m>
              <a:endParaRPr lang="en-US" dirty="0"/>
            </a:p>
          </dgm:t>
        </dgm:pt>
      </mc:Choice>
      <mc:Fallback xmlns="">
        <dgm:pt modelId="{5C07100D-B87D-4C07-B68B-62DB2A84A29B}">
          <dgm:prSet/>
          <dgm:spPr/>
          <dgm:t>
            <a:bodyPr/>
            <a:lstStyle/>
            <a:p>
              <a:r>
                <a:rPr lang="en-US" b="0" i="0" dirty="0"/>
                <a:t>Recall</a:t>
              </a:r>
              <a:r>
                <a:rPr lang="en-US" dirty="0"/>
                <a:t> =	                </a:t>
              </a:r>
              <a:r>
                <a:rPr lang="en-US" i="0">
                  <a:latin typeface="Cambria Math" panose="02040503050406030204" pitchFamily="18" charset="0"/>
                </a:rPr>
                <a:t>TP</a:t>
              </a:r>
              <a:r>
                <a:rPr lang="en-US" i="0" dirty="0">
                  <a:latin typeface="Cambria Math" panose="02040503050406030204" pitchFamily="18" charset="0"/>
                </a:rPr>
                <a:t>/((TP + FN) )</a:t>
              </a:r>
              <a:endParaRPr lang="en-US" dirty="0"/>
            </a:p>
          </dgm:t>
        </dgm:pt>
      </mc:Fallback>
    </mc:AlternateContent>
    <dgm:pt modelId="{42A25B4C-CE9E-438D-9B4D-32FA908C5CF8}" type="parTrans" cxnId="{916AB90C-D78D-4287-B786-178C692BA8F8}">
      <dgm:prSet/>
      <dgm:spPr/>
      <dgm:t>
        <a:bodyPr/>
        <a:lstStyle/>
        <a:p>
          <a:endParaRPr lang="en-US"/>
        </a:p>
      </dgm:t>
    </dgm:pt>
    <dgm:pt modelId="{7D385B8F-2D3A-45D6-BAED-1FCB90CF45D5}" type="sibTrans" cxnId="{916AB90C-D78D-4287-B786-178C692BA8F8}">
      <dgm:prSet/>
      <dgm:spPr/>
      <dgm:t>
        <a:bodyPr/>
        <a:lstStyle/>
        <a:p>
          <a:endParaRPr lang="en-US"/>
        </a:p>
      </dgm:t>
    </dgm:pt>
    <mc:AlternateContent xmlns:mc="http://schemas.openxmlformats.org/markup-compatibility/2006" xmlns:a14="http://schemas.microsoft.com/office/drawing/2010/main">
      <mc:Choice Requires="a14">
        <dgm:pt modelId="{27F6DF64-D553-41AA-875B-ED0E4BE72780}">
          <dgm:prSet/>
          <dgm:spPr/>
          <dgm:t>
            <a:bodyPr/>
            <a:lstStyle/>
            <a:p>
              <a:r>
                <a:rPr lang="en-US" dirty="0"/>
                <a:t>F1 Score	= 	</a:t>
              </a:r>
              <a14:m>
                <m:oMath xmlns:m="http://schemas.openxmlformats.org/officeDocument/2006/math">
                  <m:f>
                    <m:fPr>
                      <m:ctrlPr>
                        <a:rPr lang="en-US" i="1" dirty="0" smtClean="0">
                          <a:latin typeface="Cambria Math" panose="02040503050406030204" pitchFamily="18" charset="0"/>
                        </a:rPr>
                      </m:ctrlPr>
                    </m:fPr>
                    <m:num>
                      <m:r>
                        <a:rPr lang="en-US" b="0" i="0"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rPr>
                        <m:t>Precision</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rPr>
                        <m:t>Recall</m:t>
                      </m:r>
                    </m:num>
                    <m:den>
                      <m:r>
                        <m:rPr>
                          <m:sty m:val="p"/>
                        </m:rPr>
                        <a:rPr lang="en-US" b="0" i="0" smtClean="0">
                          <a:latin typeface="Cambria Math" panose="02040503050406030204" pitchFamily="18" charset="0"/>
                        </a:rPr>
                        <m:t>Precision</m:t>
                      </m:r>
                      <m:r>
                        <a:rPr lang="en-US" b="0" i="0" smtClean="0">
                          <a:latin typeface="Cambria Math" panose="02040503050406030204" pitchFamily="18" charset="0"/>
                        </a:rPr>
                        <m:t> + </m:t>
                      </m:r>
                      <m:r>
                        <m:rPr>
                          <m:sty m:val="p"/>
                        </m:rPr>
                        <a:rPr lang="en-US" b="0" i="0" smtClean="0">
                          <a:latin typeface="Cambria Math" panose="02040503050406030204" pitchFamily="18" charset="0"/>
                        </a:rPr>
                        <m:t>Recall</m:t>
                      </m:r>
                    </m:den>
                  </m:f>
                </m:oMath>
              </a14:m>
              <a:endParaRPr lang="en-US" dirty="0"/>
            </a:p>
          </dgm:t>
        </dgm:pt>
      </mc:Choice>
      <mc:Fallback xmlns="">
        <dgm:pt modelId="{27F6DF64-D553-41AA-875B-ED0E4BE72780}">
          <dgm:prSet/>
          <dgm:spPr/>
          <dgm:t>
            <a:bodyPr/>
            <a:lstStyle/>
            <a:p>
              <a:r>
                <a:rPr lang="en-US" dirty="0"/>
                <a:t>F1 Score	= 	</a:t>
              </a:r>
              <a:r>
                <a:rPr lang="en-US" i="0" dirty="0">
                  <a:latin typeface="Cambria Math" panose="02040503050406030204" pitchFamily="18" charset="0"/>
                </a:rPr>
                <a:t>(</a:t>
              </a:r>
              <a:r>
                <a:rPr lang="en-US" b="0" i="0">
                  <a:latin typeface="Cambria Math" panose="02040503050406030204" pitchFamily="18" charset="0"/>
                </a:rPr>
                <a:t>2</a:t>
              </a:r>
              <a:r>
                <a:rPr lang="en-US" b="0" i="0">
                  <a:latin typeface="Cambria Math" panose="02040503050406030204" pitchFamily="18" charset="0"/>
                  <a:ea typeface="Cambria Math" panose="02040503050406030204" pitchFamily="18" charset="0"/>
                </a:rPr>
                <a:t>×</a:t>
              </a:r>
              <a:r>
                <a:rPr lang="en-US" b="0" i="0">
                  <a:latin typeface="Cambria Math" panose="02040503050406030204" pitchFamily="18" charset="0"/>
                </a:rPr>
                <a:t>Precision</a:t>
              </a:r>
              <a:r>
                <a:rPr lang="en-US" b="0" i="0">
                  <a:latin typeface="Cambria Math" panose="02040503050406030204" pitchFamily="18" charset="0"/>
                  <a:ea typeface="Cambria Math" panose="02040503050406030204" pitchFamily="18" charset="0"/>
                </a:rPr>
                <a:t>×</a:t>
              </a:r>
              <a:r>
                <a:rPr lang="en-US" b="0" i="0">
                  <a:latin typeface="Cambria Math" panose="02040503050406030204" pitchFamily="18" charset="0"/>
                </a:rPr>
                <a:t>Recall</a:t>
              </a:r>
              <a:r>
                <a:rPr lang="en-US" b="0" i="0" dirty="0">
                  <a:latin typeface="Cambria Math" panose="02040503050406030204" pitchFamily="18" charset="0"/>
                </a:rPr>
                <a:t>)/(</a:t>
              </a:r>
              <a:r>
                <a:rPr lang="en-US" b="0" i="0">
                  <a:latin typeface="Cambria Math" panose="02040503050406030204" pitchFamily="18" charset="0"/>
                </a:rPr>
                <a:t>Precision + Recall</a:t>
              </a:r>
              <a:r>
                <a:rPr lang="en-US" b="0" i="0" dirty="0">
                  <a:latin typeface="Cambria Math" panose="02040503050406030204" pitchFamily="18" charset="0"/>
                </a:rPr>
                <a:t>)</a:t>
              </a:r>
              <a:endParaRPr lang="en-US" dirty="0"/>
            </a:p>
          </dgm:t>
        </dgm:pt>
      </mc:Fallback>
    </mc:AlternateContent>
    <dgm:pt modelId="{AFD5BA4F-C8C0-4EF5-BD8D-555A102C2613}" type="parTrans" cxnId="{0159DCBB-8C55-4605-8ED7-09B4791B2608}">
      <dgm:prSet/>
      <dgm:spPr/>
      <dgm:t>
        <a:bodyPr/>
        <a:lstStyle/>
        <a:p>
          <a:endParaRPr lang="en-US"/>
        </a:p>
      </dgm:t>
    </dgm:pt>
    <dgm:pt modelId="{BF6B599D-3702-4074-86DE-1A7E342E9949}" type="sibTrans" cxnId="{0159DCBB-8C55-4605-8ED7-09B4791B2608}">
      <dgm:prSet/>
      <dgm:spPr/>
      <dgm:t>
        <a:bodyPr/>
        <a:lstStyle/>
        <a:p>
          <a:endParaRPr lang="en-US"/>
        </a:p>
      </dgm:t>
    </dgm:pt>
    <dgm:pt modelId="{A727790F-524C-4D62-B010-2F107AB8C366}" type="pres">
      <dgm:prSet presAssocID="{E095FBFF-F371-41C7-B374-F0BFEF962D14}" presName="root" presStyleCnt="0">
        <dgm:presLayoutVars>
          <dgm:dir/>
          <dgm:resizeHandles val="exact"/>
        </dgm:presLayoutVars>
      </dgm:prSet>
      <dgm:spPr/>
    </dgm:pt>
    <dgm:pt modelId="{5BAEF775-2305-4A36-B123-000E53547275}" type="pres">
      <dgm:prSet presAssocID="{F395A220-94C6-416D-AC0D-393ED69003C5}" presName="compNode" presStyleCnt="0"/>
      <dgm:spPr/>
    </dgm:pt>
    <dgm:pt modelId="{AB9A8245-EFD4-4F33-80BA-D780232C075D}" type="pres">
      <dgm:prSet presAssocID="{F395A220-94C6-416D-AC0D-393ED69003C5}" presName="bgRect" presStyleLbl="bgShp" presStyleIdx="0" presStyleCnt="3"/>
      <dgm:spPr/>
    </dgm:pt>
    <dgm:pt modelId="{CF53BC80-2271-47C3-8B14-C3ECF2CC164A}" type="pres">
      <dgm:prSet presAssocID="{F395A220-94C6-416D-AC0D-393ED69003C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C0E59E70-357F-4151-84F0-55F76BDDF43E}" type="pres">
      <dgm:prSet presAssocID="{F395A220-94C6-416D-AC0D-393ED69003C5}" presName="spaceRect" presStyleCnt="0"/>
      <dgm:spPr/>
    </dgm:pt>
    <dgm:pt modelId="{E2157BAA-120E-44EC-9EB0-9093CDB79570}" type="pres">
      <dgm:prSet presAssocID="{F395A220-94C6-416D-AC0D-393ED69003C5}" presName="parTx" presStyleLbl="revTx" presStyleIdx="0" presStyleCnt="3">
        <dgm:presLayoutVars>
          <dgm:chMax val="0"/>
          <dgm:chPref val="0"/>
        </dgm:presLayoutVars>
      </dgm:prSet>
      <dgm:spPr/>
    </dgm:pt>
    <dgm:pt modelId="{CDB29E78-37D8-4602-81E1-07D8F54C0222}" type="pres">
      <dgm:prSet presAssocID="{0EE7C17B-F775-41C4-A008-4F5982976D8B}" presName="sibTrans" presStyleCnt="0"/>
      <dgm:spPr/>
    </dgm:pt>
    <dgm:pt modelId="{B97BB948-9524-42BF-87E4-1E78657C2B27}" type="pres">
      <dgm:prSet presAssocID="{5C07100D-B87D-4C07-B68B-62DB2A84A29B}" presName="compNode" presStyleCnt="0"/>
      <dgm:spPr/>
    </dgm:pt>
    <dgm:pt modelId="{9203977E-CF3E-451E-9024-95F6D3C4774D}" type="pres">
      <dgm:prSet presAssocID="{5C07100D-B87D-4C07-B68B-62DB2A84A29B}" presName="bgRect" presStyleLbl="bgShp" presStyleIdx="1" presStyleCnt="3"/>
      <dgm:spPr/>
    </dgm:pt>
    <dgm:pt modelId="{BA5FADC7-D849-43C2-AD8D-921E3C4C8424}" type="pres">
      <dgm:prSet presAssocID="{5C07100D-B87D-4C07-B68B-62DB2A84A29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llseye outline"/>
        </a:ext>
      </dgm:extLst>
    </dgm:pt>
    <dgm:pt modelId="{7288C7E6-5ECF-4F2A-AD6F-9D674CD23674}" type="pres">
      <dgm:prSet presAssocID="{5C07100D-B87D-4C07-B68B-62DB2A84A29B}" presName="spaceRect" presStyleCnt="0"/>
      <dgm:spPr/>
    </dgm:pt>
    <dgm:pt modelId="{09B06097-A52A-4E7F-A58F-F174D965FABA}" type="pres">
      <dgm:prSet presAssocID="{5C07100D-B87D-4C07-B68B-62DB2A84A29B}" presName="parTx" presStyleLbl="revTx" presStyleIdx="1" presStyleCnt="3">
        <dgm:presLayoutVars>
          <dgm:chMax val="0"/>
          <dgm:chPref val="0"/>
        </dgm:presLayoutVars>
      </dgm:prSet>
      <dgm:spPr/>
    </dgm:pt>
    <dgm:pt modelId="{5F3F7AA6-8AF6-4AC6-A43C-B6EF07EA88B0}" type="pres">
      <dgm:prSet presAssocID="{7D385B8F-2D3A-45D6-BAED-1FCB90CF45D5}" presName="sibTrans" presStyleCnt="0"/>
      <dgm:spPr/>
    </dgm:pt>
    <dgm:pt modelId="{990DFD62-00FE-4321-90DE-9BCEE65E8309}" type="pres">
      <dgm:prSet presAssocID="{27F6DF64-D553-41AA-875B-ED0E4BE72780}" presName="compNode" presStyleCnt="0"/>
      <dgm:spPr/>
    </dgm:pt>
    <dgm:pt modelId="{660546EC-FD23-441B-B342-4D0D1A4B5879}" type="pres">
      <dgm:prSet presAssocID="{27F6DF64-D553-41AA-875B-ED0E4BE72780}" presName="bgRect" presStyleLbl="bgShp" presStyleIdx="2" presStyleCnt="3"/>
      <dgm:spPr/>
    </dgm:pt>
    <dgm:pt modelId="{F1F1B04E-D76E-42DA-8B9C-7CCD54518CAC}" type="pres">
      <dgm:prSet presAssocID="{27F6DF64-D553-41AA-875B-ED0E4BE7278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D417230A-971D-4802-AF72-7797D48899C4}" type="pres">
      <dgm:prSet presAssocID="{27F6DF64-D553-41AA-875B-ED0E4BE72780}" presName="spaceRect" presStyleCnt="0"/>
      <dgm:spPr/>
    </dgm:pt>
    <dgm:pt modelId="{ECCC8ED6-77D1-454A-80E0-105375BF4609}" type="pres">
      <dgm:prSet presAssocID="{27F6DF64-D553-41AA-875B-ED0E4BE72780}" presName="parTx" presStyleLbl="revTx" presStyleIdx="2" presStyleCnt="3" custScaleX="103026">
        <dgm:presLayoutVars>
          <dgm:chMax val="0"/>
          <dgm:chPref val="0"/>
        </dgm:presLayoutVars>
      </dgm:prSet>
      <dgm:spPr/>
    </dgm:pt>
  </dgm:ptLst>
  <dgm:cxnLst>
    <dgm:cxn modelId="{916AB90C-D78D-4287-B786-178C692BA8F8}" srcId="{E095FBFF-F371-41C7-B374-F0BFEF962D14}" destId="{5C07100D-B87D-4C07-B68B-62DB2A84A29B}" srcOrd="1" destOrd="0" parTransId="{42A25B4C-CE9E-438D-9B4D-32FA908C5CF8}" sibTransId="{7D385B8F-2D3A-45D6-BAED-1FCB90CF45D5}"/>
    <dgm:cxn modelId="{C8EED71F-0CDB-461E-B198-408E0E519C89}" type="presOf" srcId="{F395A220-94C6-416D-AC0D-393ED69003C5}" destId="{E2157BAA-120E-44EC-9EB0-9093CDB79570}" srcOrd="0" destOrd="0" presId="urn:microsoft.com/office/officeart/2018/2/layout/IconVerticalSolidList"/>
    <dgm:cxn modelId="{51FAE549-B512-49FC-A0B8-D9039B3A6406}" type="presOf" srcId="{27F6DF64-D553-41AA-875B-ED0E4BE72780}" destId="{ECCC8ED6-77D1-454A-80E0-105375BF4609}" srcOrd="0" destOrd="0" presId="urn:microsoft.com/office/officeart/2018/2/layout/IconVerticalSolidList"/>
    <dgm:cxn modelId="{44D8B253-C16C-4B75-987B-E3C81DC6889B}" srcId="{E095FBFF-F371-41C7-B374-F0BFEF962D14}" destId="{F395A220-94C6-416D-AC0D-393ED69003C5}" srcOrd="0" destOrd="0" parTransId="{67F94128-68BB-4C73-AF3F-B019B41DCE1D}" sibTransId="{0EE7C17B-F775-41C4-A008-4F5982976D8B}"/>
    <dgm:cxn modelId="{D74D509D-6D06-4872-9BE6-2F382F7F0335}" type="presOf" srcId="{E095FBFF-F371-41C7-B374-F0BFEF962D14}" destId="{A727790F-524C-4D62-B010-2F107AB8C366}" srcOrd="0" destOrd="0" presId="urn:microsoft.com/office/officeart/2018/2/layout/IconVerticalSolidList"/>
    <dgm:cxn modelId="{0159DCBB-8C55-4605-8ED7-09B4791B2608}" srcId="{E095FBFF-F371-41C7-B374-F0BFEF962D14}" destId="{27F6DF64-D553-41AA-875B-ED0E4BE72780}" srcOrd="2" destOrd="0" parTransId="{AFD5BA4F-C8C0-4EF5-BD8D-555A102C2613}" sibTransId="{BF6B599D-3702-4074-86DE-1A7E342E9949}"/>
    <dgm:cxn modelId="{0CC52FCC-8732-466B-8B34-A64BFA1649FC}" type="presOf" srcId="{5C07100D-B87D-4C07-B68B-62DB2A84A29B}" destId="{09B06097-A52A-4E7F-A58F-F174D965FABA}" srcOrd="0" destOrd="0" presId="urn:microsoft.com/office/officeart/2018/2/layout/IconVerticalSolidList"/>
    <dgm:cxn modelId="{B6CB74F8-0BEF-44AD-A742-09CCD6816EF6}" type="presParOf" srcId="{A727790F-524C-4D62-B010-2F107AB8C366}" destId="{5BAEF775-2305-4A36-B123-000E53547275}" srcOrd="0" destOrd="0" presId="urn:microsoft.com/office/officeart/2018/2/layout/IconVerticalSolidList"/>
    <dgm:cxn modelId="{4DF46229-2EB9-4520-B4CA-D210D2161192}" type="presParOf" srcId="{5BAEF775-2305-4A36-B123-000E53547275}" destId="{AB9A8245-EFD4-4F33-80BA-D780232C075D}" srcOrd="0" destOrd="0" presId="urn:microsoft.com/office/officeart/2018/2/layout/IconVerticalSolidList"/>
    <dgm:cxn modelId="{35F0A902-D25B-491C-A9AB-9FEDAFEC0A21}" type="presParOf" srcId="{5BAEF775-2305-4A36-B123-000E53547275}" destId="{CF53BC80-2271-47C3-8B14-C3ECF2CC164A}" srcOrd="1" destOrd="0" presId="urn:microsoft.com/office/officeart/2018/2/layout/IconVerticalSolidList"/>
    <dgm:cxn modelId="{107A8E4C-24D2-449C-A89B-6947E760175B}" type="presParOf" srcId="{5BAEF775-2305-4A36-B123-000E53547275}" destId="{C0E59E70-357F-4151-84F0-55F76BDDF43E}" srcOrd="2" destOrd="0" presId="urn:microsoft.com/office/officeart/2018/2/layout/IconVerticalSolidList"/>
    <dgm:cxn modelId="{E0FC7CD1-7BDC-4F97-ABD7-8AAA5BC54F43}" type="presParOf" srcId="{5BAEF775-2305-4A36-B123-000E53547275}" destId="{E2157BAA-120E-44EC-9EB0-9093CDB79570}" srcOrd="3" destOrd="0" presId="urn:microsoft.com/office/officeart/2018/2/layout/IconVerticalSolidList"/>
    <dgm:cxn modelId="{181A9781-3BBE-4D3E-B684-0744361E3AD8}" type="presParOf" srcId="{A727790F-524C-4D62-B010-2F107AB8C366}" destId="{CDB29E78-37D8-4602-81E1-07D8F54C0222}" srcOrd="1" destOrd="0" presId="urn:microsoft.com/office/officeart/2018/2/layout/IconVerticalSolidList"/>
    <dgm:cxn modelId="{0D88B20A-B395-4687-A83A-6868F5294606}" type="presParOf" srcId="{A727790F-524C-4D62-B010-2F107AB8C366}" destId="{B97BB948-9524-42BF-87E4-1E78657C2B27}" srcOrd="2" destOrd="0" presId="urn:microsoft.com/office/officeart/2018/2/layout/IconVerticalSolidList"/>
    <dgm:cxn modelId="{ACE5AFB5-C78A-437D-858F-9CAA761A98A4}" type="presParOf" srcId="{B97BB948-9524-42BF-87E4-1E78657C2B27}" destId="{9203977E-CF3E-451E-9024-95F6D3C4774D}" srcOrd="0" destOrd="0" presId="urn:microsoft.com/office/officeart/2018/2/layout/IconVerticalSolidList"/>
    <dgm:cxn modelId="{6B90CB5B-43CE-45BC-BD65-EDF61EDDBA75}" type="presParOf" srcId="{B97BB948-9524-42BF-87E4-1E78657C2B27}" destId="{BA5FADC7-D849-43C2-AD8D-921E3C4C8424}" srcOrd="1" destOrd="0" presId="urn:microsoft.com/office/officeart/2018/2/layout/IconVerticalSolidList"/>
    <dgm:cxn modelId="{E35B6E48-7076-4BAA-AA30-67EABB6C022B}" type="presParOf" srcId="{B97BB948-9524-42BF-87E4-1E78657C2B27}" destId="{7288C7E6-5ECF-4F2A-AD6F-9D674CD23674}" srcOrd="2" destOrd="0" presId="urn:microsoft.com/office/officeart/2018/2/layout/IconVerticalSolidList"/>
    <dgm:cxn modelId="{5ADDEECC-DEB8-4FBA-B775-604925E5EAA7}" type="presParOf" srcId="{B97BB948-9524-42BF-87E4-1E78657C2B27}" destId="{09B06097-A52A-4E7F-A58F-F174D965FABA}" srcOrd="3" destOrd="0" presId="urn:microsoft.com/office/officeart/2018/2/layout/IconVerticalSolidList"/>
    <dgm:cxn modelId="{8D54B225-9543-4A6C-BF0A-9772DD545F48}" type="presParOf" srcId="{A727790F-524C-4D62-B010-2F107AB8C366}" destId="{5F3F7AA6-8AF6-4AC6-A43C-B6EF07EA88B0}" srcOrd="3" destOrd="0" presId="urn:microsoft.com/office/officeart/2018/2/layout/IconVerticalSolidList"/>
    <dgm:cxn modelId="{E57F9A96-F6DD-40B1-915C-1DBEFF051CCA}" type="presParOf" srcId="{A727790F-524C-4D62-B010-2F107AB8C366}" destId="{990DFD62-00FE-4321-90DE-9BCEE65E8309}" srcOrd="4" destOrd="0" presId="urn:microsoft.com/office/officeart/2018/2/layout/IconVerticalSolidList"/>
    <dgm:cxn modelId="{9BF85F55-C8C7-4C6D-94AC-1FB5FFB55067}" type="presParOf" srcId="{990DFD62-00FE-4321-90DE-9BCEE65E8309}" destId="{660546EC-FD23-441B-B342-4D0D1A4B5879}" srcOrd="0" destOrd="0" presId="urn:microsoft.com/office/officeart/2018/2/layout/IconVerticalSolidList"/>
    <dgm:cxn modelId="{61762276-56A2-471F-AD3E-A5117ECC8796}" type="presParOf" srcId="{990DFD62-00FE-4321-90DE-9BCEE65E8309}" destId="{F1F1B04E-D76E-42DA-8B9C-7CCD54518CAC}" srcOrd="1" destOrd="0" presId="urn:microsoft.com/office/officeart/2018/2/layout/IconVerticalSolidList"/>
    <dgm:cxn modelId="{40AF85E5-DD06-4C7E-B3F2-FE08B428C897}" type="presParOf" srcId="{990DFD62-00FE-4321-90DE-9BCEE65E8309}" destId="{D417230A-971D-4802-AF72-7797D48899C4}" srcOrd="2" destOrd="0" presId="urn:microsoft.com/office/officeart/2018/2/layout/IconVerticalSolidList"/>
    <dgm:cxn modelId="{5C97EBDB-5C68-442E-A86A-01EB771D896B}" type="presParOf" srcId="{990DFD62-00FE-4321-90DE-9BCEE65E8309}" destId="{ECCC8ED6-77D1-454A-80E0-105375BF460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95FBFF-F371-41C7-B374-F0BFEF962D14}"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395A220-94C6-416D-AC0D-393ED69003C5}">
      <dgm:prSet/>
      <dgm:spPr>
        <a:blipFill>
          <a:blip xmlns:r="http://schemas.openxmlformats.org/officeDocument/2006/relationships" r:embed="rId1"/>
          <a:stretch>
            <a:fillRect l="-1714"/>
          </a:stretch>
        </a:blipFill>
      </dgm:spPr>
      <dgm:t>
        <a:bodyPr/>
        <a:lstStyle/>
        <a:p>
          <a:r>
            <a:rPr lang="en-US">
              <a:noFill/>
            </a:rPr>
            <a:t> </a:t>
          </a:r>
        </a:p>
      </dgm:t>
    </dgm:pt>
    <dgm:pt modelId="{67F94128-68BB-4C73-AF3F-B019B41DCE1D}" type="parTrans" cxnId="{44D8B253-C16C-4B75-987B-E3C81DC6889B}">
      <dgm:prSet/>
      <dgm:spPr/>
      <dgm:t>
        <a:bodyPr/>
        <a:lstStyle/>
        <a:p>
          <a:endParaRPr lang="en-US"/>
        </a:p>
      </dgm:t>
    </dgm:pt>
    <dgm:pt modelId="{0EE7C17B-F775-41C4-A008-4F5982976D8B}" type="sibTrans" cxnId="{44D8B253-C16C-4B75-987B-E3C81DC6889B}">
      <dgm:prSet/>
      <dgm:spPr/>
      <dgm:t>
        <a:bodyPr/>
        <a:lstStyle/>
        <a:p>
          <a:endParaRPr lang="en-US"/>
        </a:p>
      </dgm:t>
    </dgm:pt>
    <dgm:pt modelId="{5C07100D-B87D-4C07-B68B-62DB2A84A29B}">
      <dgm:prSet/>
      <dgm:spPr>
        <a:blipFill>
          <a:blip xmlns:r="http://schemas.openxmlformats.org/officeDocument/2006/relationships" r:embed="rId2"/>
          <a:stretch>
            <a:fillRect l="-1714"/>
          </a:stretch>
        </a:blipFill>
      </dgm:spPr>
      <dgm:t>
        <a:bodyPr/>
        <a:lstStyle/>
        <a:p>
          <a:r>
            <a:rPr lang="en-US">
              <a:noFill/>
            </a:rPr>
            <a:t> </a:t>
          </a:r>
        </a:p>
      </dgm:t>
    </dgm:pt>
    <dgm:pt modelId="{42A25B4C-CE9E-438D-9B4D-32FA908C5CF8}" type="parTrans" cxnId="{916AB90C-D78D-4287-B786-178C692BA8F8}">
      <dgm:prSet/>
      <dgm:spPr/>
      <dgm:t>
        <a:bodyPr/>
        <a:lstStyle/>
        <a:p>
          <a:endParaRPr lang="en-US"/>
        </a:p>
      </dgm:t>
    </dgm:pt>
    <dgm:pt modelId="{7D385B8F-2D3A-45D6-BAED-1FCB90CF45D5}" type="sibTrans" cxnId="{916AB90C-D78D-4287-B786-178C692BA8F8}">
      <dgm:prSet/>
      <dgm:spPr/>
      <dgm:t>
        <a:bodyPr/>
        <a:lstStyle/>
        <a:p>
          <a:endParaRPr lang="en-US"/>
        </a:p>
      </dgm:t>
    </dgm:pt>
    <dgm:pt modelId="{27F6DF64-D553-41AA-875B-ED0E4BE72780}">
      <dgm:prSet/>
      <dgm:spPr>
        <a:blipFill>
          <a:blip xmlns:r="http://schemas.openxmlformats.org/officeDocument/2006/relationships" r:embed="rId3"/>
          <a:stretch>
            <a:fillRect l="-1526"/>
          </a:stretch>
        </a:blipFill>
      </dgm:spPr>
      <dgm:t>
        <a:bodyPr/>
        <a:lstStyle/>
        <a:p>
          <a:r>
            <a:rPr lang="en-US">
              <a:noFill/>
            </a:rPr>
            <a:t> </a:t>
          </a:r>
        </a:p>
      </dgm:t>
    </dgm:pt>
    <dgm:pt modelId="{AFD5BA4F-C8C0-4EF5-BD8D-555A102C2613}" type="parTrans" cxnId="{0159DCBB-8C55-4605-8ED7-09B4791B2608}">
      <dgm:prSet/>
      <dgm:spPr/>
      <dgm:t>
        <a:bodyPr/>
        <a:lstStyle/>
        <a:p>
          <a:endParaRPr lang="en-US"/>
        </a:p>
      </dgm:t>
    </dgm:pt>
    <dgm:pt modelId="{BF6B599D-3702-4074-86DE-1A7E342E9949}" type="sibTrans" cxnId="{0159DCBB-8C55-4605-8ED7-09B4791B2608}">
      <dgm:prSet/>
      <dgm:spPr/>
      <dgm:t>
        <a:bodyPr/>
        <a:lstStyle/>
        <a:p>
          <a:endParaRPr lang="en-US"/>
        </a:p>
      </dgm:t>
    </dgm:pt>
    <dgm:pt modelId="{A727790F-524C-4D62-B010-2F107AB8C366}" type="pres">
      <dgm:prSet presAssocID="{E095FBFF-F371-41C7-B374-F0BFEF962D14}" presName="root" presStyleCnt="0">
        <dgm:presLayoutVars>
          <dgm:dir/>
          <dgm:resizeHandles val="exact"/>
        </dgm:presLayoutVars>
      </dgm:prSet>
      <dgm:spPr/>
    </dgm:pt>
    <dgm:pt modelId="{5BAEF775-2305-4A36-B123-000E53547275}" type="pres">
      <dgm:prSet presAssocID="{F395A220-94C6-416D-AC0D-393ED69003C5}" presName="compNode" presStyleCnt="0"/>
      <dgm:spPr/>
    </dgm:pt>
    <dgm:pt modelId="{AB9A8245-EFD4-4F33-80BA-D780232C075D}" type="pres">
      <dgm:prSet presAssocID="{F395A220-94C6-416D-AC0D-393ED69003C5}" presName="bgRect" presStyleLbl="bgShp" presStyleIdx="0" presStyleCnt="3"/>
      <dgm:spPr/>
    </dgm:pt>
    <dgm:pt modelId="{CF53BC80-2271-47C3-8B14-C3ECF2CC164A}" type="pres">
      <dgm:prSet presAssocID="{F395A220-94C6-416D-AC0D-393ED69003C5}" presName="iconRect" presStyleLbl="node1" presStyleIdx="0" presStyleCnt="3"/>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Bar chart with solid fill"/>
        </a:ext>
      </dgm:extLst>
    </dgm:pt>
    <dgm:pt modelId="{C0E59E70-357F-4151-84F0-55F76BDDF43E}" type="pres">
      <dgm:prSet presAssocID="{F395A220-94C6-416D-AC0D-393ED69003C5}" presName="spaceRect" presStyleCnt="0"/>
      <dgm:spPr/>
    </dgm:pt>
    <dgm:pt modelId="{E2157BAA-120E-44EC-9EB0-9093CDB79570}" type="pres">
      <dgm:prSet presAssocID="{F395A220-94C6-416D-AC0D-393ED69003C5}" presName="parTx" presStyleLbl="revTx" presStyleIdx="0" presStyleCnt="3">
        <dgm:presLayoutVars>
          <dgm:chMax val="0"/>
          <dgm:chPref val="0"/>
        </dgm:presLayoutVars>
      </dgm:prSet>
      <dgm:spPr/>
    </dgm:pt>
    <dgm:pt modelId="{CDB29E78-37D8-4602-81E1-07D8F54C0222}" type="pres">
      <dgm:prSet presAssocID="{0EE7C17B-F775-41C4-A008-4F5982976D8B}" presName="sibTrans" presStyleCnt="0"/>
      <dgm:spPr/>
    </dgm:pt>
    <dgm:pt modelId="{B97BB948-9524-42BF-87E4-1E78657C2B27}" type="pres">
      <dgm:prSet presAssocID="{5C07100D-B87D-4C07-B68B-62DB2A84A29B}" presName="compNode" presStyleCnt="0"/>
      <dgm:spPr/>
    </dgm:pt>
    <dgm:pt modelId="{9203977E-CF3E-451E-9024-95F6D3C4774D}" type="pres">
      <dgm:prSet presAssocID="{5C07100D-B87D-4C07-B68B-62DB2A84A29B}" presName="bgRect" presStyleLbl="bgShp" presStyleIdx="1" presStyleCnt="3"/>
      <dgm:spPr/>
    </dgm:pt>
    <dgm:pt modelId="{BA5FADC7-D849-43C2-AD8D-921E3C4C8424}" type="pres">
      <dgm:prSet presAssocID="{5C07100D-B87D-4C07-B68B-62DB2A84A29B}"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ullseye outline"/>
        </a:ext>
      </dgm:extLst>
    </dgm:pt>
    <dgm:pt modelId="{7288C7E6-5ECF-4F2A-AD6F-9D674CD23674}" type="pres">
      <dgm:prSet presAssocID="{5C07100D-B87D-4C07-B68B-62DB2A84A29B}" presName="spaceRect" presStyleCnt="0"/>
      <dgm:spPr/>
    </dgm:pt>
    <dgm:pt modelId="{09B06097-A52A-4E7F-A58F-F174D965FABA}" type="pres">
      <dgm:prSet presAssocID="{5C07100D-B87D-4C07-B68B-62DB2A84A29B}" presName="parTx" presStyleLbl="revTx" presStyleIdx="1" presStyleCnt="3">
        <dgm:presLayoutVars>
          <dgm:chMax val="0"/>
          <dgm:chPref val="0"/>
        </dgm:presLayoutVars>
      </dgm:prSet>
      <dgm:spPr/>
    </dgm:pt>
    <dgm:pt modelId="{5F3F7AA6-8AF6-4AC6-A43C-B6EF07EA88B0}" type="pres">
      <dgm:prSet presAssocID="{7D385B8F-2D3A-45D6-BAED-1FCB90CF45D5}" presName="sibTrans" presStyleCnt="0"/>
      <dgm:spPr/>
    </dgm:pt>
    <dgm:pt modelId="{990DFD62-00FE-4321-90DE-9BCEE65E8309}" type="pres">
      <dgm:prSet presAssocID="{27F6DF64-D553-41AA-875B-ED0E4BE72780}" presName="compNode" presStyleCnt="0"/>
      <dgm:spPr/>
    </dgm:pt>
    <dgm:pt modelId="{660546EC-FD23-441B-B342-4D0D1A4B5879}" type="pres">
      <dgm:prSet presAssocID="{27F6DF64-D553-41AA-875B-ED0E4BE72780}" presName="bgRect" presStyleLbl="bgShp" presStyleIdx="2" presStyleCnt="3"/>
      <dgm:spPr/>
    </dgm:pt>
    <dgm:pt modelId="{F1F1B04E-D76E-42DA-8B9C-7CCD54518CAC}" type="pres">
      <dgm:prSet presAssocID="{27F6DF64-D553-41AA-875B-ED0E4BE72780}" presName="iconRect" presStyleLbl="node1" presStyleIdx="2" presStyleCnt="3"/>
      <dgm:spPr>
        <a:blipFill>
          <a:blip xmlns:r="http://schemas.openxmlformats.org/officeDocument/2006/relationships" r:embed="rId8">
            <a:extLst>
              <a:ext uri="{96DAC541-7B7A-43D3-8B79-37D633B846F1}">
                <asvg:svgBlip xmlns:asvg="http://schemas.microsoft.com/office/drawing/2016/SVG/main" r:embed="rId9"/>
              </a:ext>
            </a:extLst>
          </a:blip>
          <a:srcRect/>
          <a:stretch>
            <a:fillRect/>
          </a:stretch>
        </a:blipFill>
        <a:ln>
          <a:noFill/>
        </a:ln>
      </dgm:spPr>
      <dgm:extLst>
        <a:ext uri="{E40237B7-FDA0-4F09-8148-C483321AD2D9}">
          <dgm14:cNvPr xmlns:dgm14="http://schemas.microsoft.com/office/drawing/2010/diagram" id="0" name="" descr="Bullseye with solid fill"/>
        </a:ext>
      </dgm:extLst>
    </dgm:pt>
    <dgm:pt modelId="{D417230A-971D-4802-AF72-7797D48899C4}" type="pres">
      <dgm:prSet presAssocID="{27F6DF64-D553-41AA-875B-ED0E4BE72780}" presName="spaceRect" presStyleCnt="0"/>
      <dgm:spPr/>
    </dgm:pt>
    <dgm:pt modelId="{ECCC8ED6-77D1-454A-80E0-105375BF4609}" type="pres">
      <dgm:prSet presAssocID="{27F6DF64-D553-41AA-875B-ED0E4BE72780}" presName="parTx" presStyleLbl="revTx" presStyleIdx="2" presStyleCnt="3" custScaleX="103026">
        <dgm:presLayoutVars>
          <dgm:chMax val="0"/>
          <dgm:chPref val="0"/>
        </dgm:presLayoutVars>
      </dgm:prSet>
      <dgm:spPr/>
    </dgm:pt>
  </dgm:ptLst>
  <dgm:cxnLst>
    <dgm:cxn modelId="{916AB90C-D78D-4287-B786-178C692BA8F8}" srcId="{E095FBFF-F371-41C7-B374-F0BFEF962D14}" destId="{5C07100D-B87D-4C07-B68B-62DB2A84A29B}" srcOrd="1" destOrd="0" parTransId="{42A25B4C-CE9E-438D-9B4D-32FA908C5CF8}" sibTransId="{7D385B8F-2D3A-45D6-BAED-1FCB90CF45D5}"/>
    <dgm:cxn modelId="{C8EED71F-0CDB-461E-B198-408E0E519C89}" type="presOf" srcId="{F395A220-94C6-416D-AC0D-393ED69003C5}" destId="{E2157BAA-120E-44EC-9EB0-9093CDB79570}" srcOrd="0" destOrd="0" presId="urn:microsoft.com/office/officeart/2018/2/layout/IconVerticalSolidList"/>
    <dgm:cxn modelId="{51FAE549-B512-49FC-A0B8-D9039B3A6406}" type="presOf" srcId="{27F6DF64-D553-41AA-875B-ED0E4BE72780}" destId="{ECCC8ED6-77D1-454A-80E0-105375BF4609}" srcOrd="0" destOrd="0" presId="urn:microsoft.com/office/officeart/2018/2/layout/IconVerticalSolidList"/>
    <dgm:cxn modelId="{44D8B253-C16C-4B75-987B-E3C81DC6889B}" srcId="{E095FBFF-F371-41C7-B374-F0BFEF962D14}" destId="{F395A220-94C6-416D-AC0D-393ED69003C5}" srcOrd="0" destOrd="0" parTransId="{67F94128-68BB-4C73-AF3F-B019B41DCE1D}" sibTransId="{0EE7C17B-F775-41C4-A008-4F5982976D8B}"/>
    <dgm:cxn modelId="{D74D509D-6D06-4872-9BE6-2F382F7F0335}" type="presOf" srcId="{E095FBFF-F371-41C7-B374-F0BFEF962D14}" destId="{A727790F-524C-4D62-B010-2F107AB8C366}" srcOrd="0" destOrd="0" presId="urn:microsoft.com/office/officeart/2018/2/layout/IconVerticalSolidList"/>
    <dgm:cxn modelId="{0159DCBB-8C55-4605-8ED7-09B4791B2608}" srcId="{E095FBFF-F371-41C7-B374-F0BFEF962D14}" destId="{27F6DF64-D553-41AA-875B-ED0E4BE72780}" srcOrd="2" destOrd="0" parTransId="{AFD5BA4F-C8C0-4EF5-BD8D-555A102C2613}" sibTransId="{BF6B599D-3702-4074-86DE-1A7E342E9949}"/>
    <dgm:cxn modelId="{0CC52FCC-8732-466B-8B34-A64BFA1649FC}" type="presOf" srcId="{5C07100D-B87D-4C07-B68B-62DB2A84A29B}" destId="{09B06097-A52A-4E7F-A58F-F174D965FABA}" srcOrd="0" destOrd="0" presId="urn:microsoft.com/office/officeart/2018/2/layout/IconVerticalSolidList"/>
    <dgm:cxn modelId="{B6CB74F8-0BEF-44AD-A742-09CCD6816EF6}" type="presParOf" srcId="{A727790F-524C-4D62-B010-2F107AB8C366}" destId="{5BAEF775-2305-4A36-B123-000E53547275}" srcOrd="0" destOrd="0" presId="urn:microsoft.com/office/officeart/2018/2/layout/IconVerticalSolidList"/>
    <dgm:cxn modelId="{4DF46229-2EB9-4520-B4CA-D210D2161192}" type="presParOf" srcId="{5BAEF775-2305-4A36-B123-000E53547275}" destId="{AB9A8245-EFD4-4F33-80BA-D780232C075D}" srcOrd="0" destOrd="0" presId="urn:microsoft.com/office/officeart/2018/2/layout/IconVerticalSolidList"/>
    <dgm:cxn modelId="{35F0A902-D25B-491C-A9AB-9FEDAFEC0A21}" type="presParOf" srcId="{5BAEF775-2305-4A36-B123-000E53547275}" destId="{CF53BC80-2271-47C3-8B14-C3ECF2CC164A}" srcOrd="1" destOrd="0" presId="urn:microsoft.com/office/officeart/2018/2/layout/IconVerticalSolidList"/>
    <dgm:cxn modelId="{107A8E4C-24D2-449C-A89B-6947E760175B}" type="presParOf" srcId="{5BAEF775-2305-4A36-B123-000E53547275}" destId="{C0E59E70-357F-4151-84F0-55F76BDDF43E}" srcOrd="2" destOrd="0" presId="urn:microsoft.com/office/officeart/2018/2/layout/IconVerticalSolidList"/>
    <dgm:cxn modelId="{E0FC7CD1-7BDC-4F97-ABD7-8AAA5BC54F43}" type="presParOf" srcId="{5BAEF775-2305-4A36-B123-000E53547275}" destId="{E2157BAA-120E-44EC-9EB0-9093CDB79570}" srcOrd="3" destOrd="0" presId="urn:microsoft.com/office/officeart/2018/2/layout/IconVerticalSolidList"/>
    <dgm:cxn modelId="{181A9781-3BBE-4D3E-B684-0744361E3AD8}" type="presParOf" srcId="{A727790F-524C-4D62-B010-2F107AB8C366}" destId="{CDB29E78-37D8-4602-81E1-07D8F54C0222}" srcOrd="1" destOrd="0" presId="urn:microsoft.com/office/officeart/2018/2/layout/IconVerticalSolidList"/>
    <dgm:cxn modelId="{0D88B20A-B395-4687-A83A-6868F5294606}" type="presParOf" srcId="{A727790F-524C-4D62-B010-2F107AB8C366}" destId="{B97BB948-9524-42BF-87E4-1E78657C2B27}" srcOrd="2" destOrd="0" presId="urn:microsoft.com/office/officeart/2018/2/layout/IconVerticalSolidList"/>
    <dgm:cxn modelId="{ACE5AFB5-C78A-437D-858F-9CAA761A98A4}" type="presParOf" srcId="{B97BB948-9524-42BF-87E4-1E78657C2B27}" destId="{9203977E-CF3E-451E-9024-95F6D3C4774D}" srcOrd="0" destOrd="0" presId="urn:microsoft.com/office/officeart/2018/2/layout/IconVerticalSolidList"/>
    <dgm:cxn modelId="{6B90CB5B-43CE-45BC-BD65-EDF61EDDBA75}" type="presParOf" srcId="{B97BB948-9524-42BF-87E4-1E78657C2B27}" destId="{BA5FADC7-D849-43C2-AD8D-921E3C4C8424}" srcOrd="1" destOrd="0" presId="urn:microsoft.com/office/officeart/2018/2/layout/IconVerticalSolidList"/>
    <dgm:cxn modelId="{E35B6E48-7076-4BAA-AA30-67EABB6C022B}" type="presParOf" srcId="{B97BB948-9524-42BF-87E4-1E78657C2B27}" destId="{7288C7E6-5ECF-4F2A-AD6F-9D674CD23674}" srcOrd="2" destOrd="0" presId="urn:microsoft.com/office/officeart/2018/2/layout/IconVerticalSolidList"/>
    <dgm:cxn modelId="{5ADDEECC-DEB8-4FBA-B775-604925E5EAA7}" type="presParOf" srcId="{B97BB948-9524-42BF-87E4-1E78657C2B27}" destId="{09B06097-A52A-4E7F-A58F-F174D965FABA}" srcOrd="3" destOrd="0" presId="urn:microsoft.com/office/officeart/2018/2/layout/IconVerticalSolidList"/>
    <dgm:cxn modelId="{8D54B225-9543-4A6C-BF0A-9772DD545F48}" type="presParOf" srcId="{A727790F-524C-4D62-B010-2F107AB8C366}" destId="{5F3F7AA6-8AF6-4AC6-A43C-B6EF07EA88B0}" srcOrd="3" destOrd="0" presId="urn:microsoft.com/office/officeart/2018/2/layout/IconVerticalSolidList"/>
    <dgm:cxn modelId="{E57F9A96-F6DD-40B1-915C-1DBEFF051CCA}" type="presParOf" srcId="{A727790F-524C-4D62-B010-2F107AB8C366}" destId="{990DFD62-00FE-4321-90DE-9BCEE65E8309}" srcOrd="4" destOrd="0" presId="urn:microsoft.com/office/officeart/2018/2/layout/IconVerticalSolidList"/>
    <dgm:cxn modelId="{9BF85F55-C8C7-4C6D-94AC-1FB5FFB55067}" type="presParOf" srcId="{990DFD62-00FE-4321-90DE-9BCEE65E8309}" destId="{660546EC-FD23-441B-B342-4D0D1A4B5879}" srcOrd="0" destOrd="0" presId="urn:microsoft.com/office/officeart/2018/2/layout/IconVerticalSolidList"/>
    <dgm:cxn modelId="{61762276-56A2-471F-AD3E-A5117ECC8796}" type="presParOf" srcId="{990DFD62-00FE-4321-90DE-9BCEE65E8309}" destId="{F1F1B04E-D76E-42DA-8B9C-7CCD54518CAC}" srcOrd="1" destOrd="0" presId="urn:microsoft.com/office/officeart/2018/2/layout/IconVerticalSolidList"/>
    <dgm:cxn modelId="{40AF85E5-DD06-4C7E-B3F2-FE08B428C897}" type="presParOf" srcId="{990DFD62-00FE-4321-90DE-9BCEE65E8309}" destId="{D417230A-971D-4802-AF72-7797D48899C4}" srcOrd="2" destOrd="0" presId="urn:microsoft.com/office/officeart/2018/2/layout/IconVerticalSolidList"/>
    <dgm:cxn modelId="{5C97EBDB-5C68-442E-A86A-01EB771D896B}" type="presParOf" srcId="{990DFD62-00FE-4321-90DE-9BCEE65E8309}" destId="{ECCC8ED6-77D1-454A-80E0-105375BF460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941D296-8EDB-4C47-B518-BB637E57A3B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71604F-ACAC-4F56-8F6C-E194F387FD11}">
      <dgm:prSet/>
      <dgm:spPr/>
      <dgm:t>
        <a:bodyPr/>
        <a:lstStyle/>
        <a:p>
          <a:pPr>
            <a:lnSpc>
              <a:spcPct val="100000"/>
            </a:lnSpc>
          </a:pPr>
          <a:r>
            <a:rPr lang="en-US" dirty="0"/>
            <a:t>Pixel count (</a:t>
          </a:r>
          <a:r>
            <a:rPr lang="en-US" b="1" dirty="0" err="1"/>
            <a:t>r.stats.zonal</a:t>
          </a:r>
          <a:r>
            <a:rPr lang="en-US" b="1" dirty="0"/>
            <a:t>)</a:t>
          </a:r>
          <a:r>
            <a:rPr lang="en-US" dirty="0"/>
            <a:t> </a:t>
          </a:r>
        </a:p>
      </dgm:t>
    </dgm:pt>
    <dgm:pt modelId="{5FAA8BA8-311E-45DB-A5B7-7A736855334D}" type="parTrans" cxnId="{50B4CDA0-7558-46FE-BA68-209F760A4025}">
      <dgm:prSet/>
      <dgm:spPr/>
      <dgm:t>
        <a:bodyPr/>
        <a:lstStyle/>
        <a:p>
          <a:endParaRPr lang="en-US"/>
        </a:p>
      </dgm:t>
    </dgm:pt>
    <dgm:pt modelId="{15CE8B3E-4EEE-4FA3-9835-2F4255727666}" type="sibTrans" cxnId="{50B4CDA0-7558-46FE-BA68-209F760A4025}">
      <dgm:prSet/>
      <dgm:spPr/>
      <dgm:t>
        <a:bodyPr/>
        <a:lstStyle/>
        <a:p>
          <a:endParaRPr lang="en-US"/>
        </a:p>
      </dgm:t>
    </dgm:pt>
    <dgm:pt modelId="{D09BDE84-9CC2-430F-B684-DA3869250755}">
      <dgm:prSet custT="1"/>
      <dgm:spPr/>
      <dgm:t>
        <a:bodyPr/>
        <a:lstStyle/>
        <a:p>
          <a:pPr>
            <a:lnSpc>
              <a:spcPct val="100000"/>
            </a:lnSpc>
          </a:pPr>
          <a:r>
            <a:rPr lang="en-US" sz="1600" dirty="0"/>
            <a:t>Water = 165960 * (10m*10m)</a:t>
          </a:r>
          <a:r>
            <a:rPr lang="en-US" sz="1600" b="0" i="0" dirty="0"/>
            <a:t> ≈</a:t>
          </a:r>
          <a:r>
            <a:rPr lang="en-US" sz="1600" dirty="0"/>
            <a:t> 16.59 </a:t>
          </a:r>
          <a:r>
            <a:rPr lang="en-US" sz="1600" b="0" i="0" dirty="0"/>
            <a:t>(km)</a:t>
          </a:r>
          <a:r>
            <a:rPr lang="en-US" sz="1600" b="0" i="0" baseline="30000" dirty="0"/>
            <a:t>2 </a:t>
          </a:r>
          <a:r>
            <a:rPr lang="en-US" sz="1600" b="0" i="0" dirty="0"/>
            <a:t>≈</a:t>
          </a:r>
          <a:r>
            <a:rPr lang="en-US" sz="1600" dirty="0"/>
            <a:t> </a:t>
          </a:r>
          <a:r>
            <a:rPr lang="en-US" sz="1600" b="1" dirty="0"/>
            <a:t>10%</a:t>
          </a:r>
        </a:p>
      </dgm:t>
    </dgm:pt>
    <dgm:pt modelId="{20A34527-78B7-4EA6-B731-19243E223B5C}" type="parTrans" cxnId="{E63F0108-62CA-4220-B2A2-14DEDAE59A21}">
      <dgm:prSet/>
      <dgm:spPr/>
      <dgm:t>
        <a:bodyPr/>
        <a:lstStyle/>
        <a:p>
          <a:endParaRPr lang="en-US"/>
        </a:p>
      </dgm:t>
    </dgm:pt>
    <dgm:pt modelId="{DD17428D-D25E-4982-A2A8-55A2ABD84C1C}" type="sibTrans" cxnId="{E63F0108-62CA-4220-B2A2-14DEDAE59A21}">
      <dgm:prSet/>
      <dgm:spPr/>
      <dgm:t>
        <a:bodyPr/>
        <a:lstStyle/>
        <a:p>
          <a:endParaRPr lang="en-US"/>
        </a:p>
      </dgm:t>
    </dgm:pt>
    <dgm:pt modelId="{EDA99C26-6AF4-4A8F-BC5B-05F953FD14E6}">
      <dgm:prSet custT="1"/>
      <dgm:spPr/>
      <dgm:t>
        <a:bodyPr/>
        <a:lstStyle/>
        <a:p>
          <a:pPr>
            <a:lnSpc>
              <a:spcPct val="100000"/>
            </a:lnSpc>
          </a:pPr>
          <a:r>
            <a:rPr lang="en-US" sz="1500" dirty="0"/>
            <a:t>Vegetation = 661529 * (10m*10m)</a:t>
          </a:r>
          <a:r>
            <a:rPr lang="en-US" sz="1500" b="0" i="0" dirty="0"/>
            <a:t> ≈ 66.15 (km)</a:t>
          </a:r>
          <a:r>
            <a:rPr lang="en-US" sz="1500" b="0" i="0" baseline="30000" dirty="0"/>
            <a:t>2 </a:t>
          </a:r>
          <a:r>
            <a:rPr lang="en-US" sz="1500" b="0" i="0" dirty="0"/>
            <a:t>≈</a:t>
          </a:r>
          <a:r>
            <a:rPr lang="en-US" sz="1500" dirty="0"/>
            <a:t> </a:t>
          </a:r>
          <a:r>
            <a:rPr lang="en-US" sz="1500" b="1" dirty="0"/>
            <a:t>36%</a:t>
          </a:r>
        </a:p>
      </dgm:t>
    </dgm:pt>
    <dgm:pt modelId="{37CE014B-E719-478C-A5BC-4D38E54ABB1B}" type="parTrans" cxnId="{1BAC5BBE-3C18-49B2-921A-AB0725BA083C}">
      <dgm:prSet/>
      <dgm:spPr/>
      <dgm:t>
        <a:bodyPr/>
        <a:lstStyle/>
        <a:p>
          <a:endParaRPr lang="en-US"/>
        </a:p>
      </dgm:t>
    </dgm:pt>
    <dgm:pt modelId="{20477B3A-995E-4074-949A-86F92392AFB3}" type="sibTrans" cxnId="{1BAC5BBE-3C18-49B2-921A-AB0725BA083C}">
      <dgm:prSet/>
      <dgm:spPr/>
      <dgm:t>
        <a:bodyPr/>
        <a:lstStyle/>
        <a:p>
          <a:endParaRPr lang="en-US"/>
        </a:p>
      </dgm:t>
    </dgm:pt>
    <dgm:pt modelId="{E75B8EF7-D496-43F2-98E0-0079B5C05105}">
      <dgm:prSet/>
      <dgm:spPr/>
      <dgm:t>
        <a:bodyPr/>
        <a:lstStyle/>
        <a:p>
          <a:pPr>
            <a:lnSpc>
              <a:spcPct val="100000"/>
            </a:lnSpc>
          </a:pPr>
          <a:r>
            <a:rPr lang="en-US" dirty="0"/>
            <a:t>Urban = 970898 * (10m*10m)</a:t>
          </a:r>
          <a:r>
            <a:rPr lang="en-US" b="0" i="0" dirty="0"/>
            <a:t> ≈ 97.08 (km)</a:t>
          </a:r>
          <a:r>
            <a:rPr lang="en-US" b="0" i="0" baseline="30000" dirty="0"/>
            <a:t>2 </a:t>
          </a:r>
          <a:r>
            <a:rPr lang="en-US" b="0" i="0" dirty="0"/>
            <a:t>≈</a:t>
          </a:r>
          <a:r>
            <a:rPr lang="en-US" dirty="0"/>
            <a:t> </a:t>
          </a:r>
          <a:r>
            <a:rPr lang="en-US" b="1" dirty="0"/>
            <a:t>54%</a:t>
          </a:r>
        </a:p>
      </dgm:t>
    </dgm:pt>
    <dgm:pt modelId="{5EA0BB5F-8E00-4BA4-AE79-CDD1BFB72931}" type="parTrans" cxnId="{27A18DD9-155D-408C-A047-E379974EF2C8}">
      <dgm:prSet/>
      <dgm:spPr/>
      <dgm:t>
        <a:bodyPr/>
        <a:lstStyle/>
        <a:p>
          <a:endParaRPr lang="en-US"/>
        </a:p>
      </dgm:t>
    </dgm:pt>
    <dgm:pt modelId="{D37D627E-DB61-4028-9BAC-33EADC08D8AB}" type="sibTrans" cxnId="{27A18DD9-155D-408C-A047-E379974EF2C8}">
      <dgm:prSet/>
      <dgm:spPr/>
      <dgm:t>
        <a:bodyPr/>
        <a:lstStyle/>
        <a:p>
          <a:endParaRPr lang="en-US"/>
        </a:p>
      </dgm:t>
    </dgm:pt>
    <dgm:pt modelId="{42B416DB-0316-4EFC-876E-6924C5E59E5A}">
      <dgm:prSet custT="1"/>
      <dgm:spPr/>
      <dgm:t>
        <a:bodyPr anchor="ctr"/>
        <a:lstStyle/>
        <a:p>
          <a:pPr algn="l">
            <a:lnSpc>
              <a:spcPct val="100000"/>
            </a:lnSpc>
          </a:pPr>
          <a:r>
            <a:rPr lang="en-US" sz="2400" b="0" i="0" dirty="0">
              <a:latin typeface="+mn-lt"/>
            </a:rPr>
            <a:t>It is about 179.82 (km)</a:t>
          </a:r>
          <a:r>
            <a:rPr lang="en-US" sz="2400" b="0" i="0" baseline="30000" dirty="0">
              <a:latin typeface="+mn-lt"/>
            </a:rPr>
            <a:t>2</a:t>
          </a:r>
          <a:endParaRPr lang="en-US" sz="2400" dirty="0">
            <a:latin typeface="+mn-lt"/>
          </a:endParaRPr>
        </a:p>
      </dgm:t>
    </dgm:pt>
    <dgm:pt modelId="{84AFE152-108F-4F4B-855A-9367B7595075}" type="parTrans" cxnId="{F48D3A96-8FFE-43DE-956D-68C33158AD69}">
      <dgm:prSet/>
      <dgm:spPr/>
      <dgm:t>
        <a:bodyPr/>
        <a:lstStyle/>
        <a:p>
          <a:endParaRPr lang="en-US"/>
        </a:p>
      </dgm:t>
    </dgm:pt>
    <dgm:pt modelId="{2BAEBA92-CC32-431F-866A-6807173F9D55}" type="sibTrans" cxnId="{F48D3A96-8FFE-43DE-956D-68C33158AD69}">
      <dgm:prSet/>
      <dgm:spPr/>
      <dgm:t>
        <a:bodyPr/>
        <a:lstStyle/>
        <a:p>
          <a:endParaRPr lang="en-US"/>
        </a:p>
      </dgm:t>
    </dgm:pt>
    <dgm:pt modelId="{7A494250-5E1A-4075-9B45-0FC56CAFC86B}" type="pres">
      <dgm:prSet presAssocID="{1941D296-8EDB-4C47-B518-BB637E57A3B4}" presName="root" presStyleCnt="0">
        <dgm:presLayoutVars>
          <dgm:dir/>
          <dgm:resizeHandles val="exact"/>
        </dgm:presLayoutVars>
      </dgm:prSet>
      <dgm:spPr/>
    </dgm:pt>
    <dgm:pt modelId="{6C4BFE30-C5F3-4196-8B1D-CB8C90F6D84F}" type="pres">
      <dgm:prSet presAssocID="{8671604F-ACAC-4F56-8F6C-E194F387FD11}" presName="compNode" presStyleCnt="0"/>
      <dgm:spPr/>
    </dgm:pt>
    <dgm:pt modelId="{ECBF22C2-5542-4584-ABF6-AA3633C5A572}" type="pres">
      <dgm:prSet presAssocID="{8671604F-ACAC-4F56-8F6C-E194F387FD11}" presName="bgRect" presStyleLbl="bgShp" presStyleIdx="0" presStyleCnt="5"/>
      <dgm:spPr/>
    </dgm:pt>
    <dgm:pt modelId="{D7886E62-B51A-436E-AE8B-9B708832E0C5}" type="pres">
      <dgm:prSet presAssocID="{8671604F-ACAC-4F56-8F6C-E194F387FD1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mera"/>
        </a:ext>
      </dgm:extLst>
    </dgm:pt>
    <dgm:pt modelId="{3770E16F-A6A7-4531-BFC3-0964C27CF8A5}" type="pres">
      <dgm:prSet presAssocID="{8671604F-ACAC-4F56-8F6C-E194F387FD11}" presName="spaceRect" presStyleCnt="0"/>
      <dgm:spPr/>
    </dgm:pt>
    <dgm:pt modelId="{77243BA2-DD09-44ED-AB7C-D266B4C301AB}" type="pres">
      <dgm:prSet presAssocID="{8671604F-ACAC-4F56-8F6C-E194F387FD11}" presName="parTx" presStyleLbl="revTx" presStyleIdx="0" presStyleCnt="5">
        <dgm:presLayoutVars>
          <dgm:chMax val="0"/>
          <dgm:chPref val="0"/>
        </dgm:presLayoutVars>
      </dgm:prSet>
      <dgm:spPr/>
    </dgm:pt>
    <dgm:pt modelId="{A645C906-42DD-43C0-A2F4-F333DB6750B0}" type="pres">
      <dgm:prSet presAssocID="{15CE8B3E-4EEE-4FA3-9835-2F4255727666}" presName="sibTrans" presStyleCnt="0"/>
      <dgm:spPr/>
    </dgm:pt>
    <dgm:pt modelId="{477A3C60-F0CF-4057-BEB0-412BC72C3AD3}" type="pres">
      <dgm:prSet presAssocID="{D09BDE84-9CC2-430F-B684-DA3869250755}" presName="compNode" presStyleCnt="0"/>
      <dgm:spPr/>
    </dgm:pt>
    <dgm:pt modelId="{00E227BE-3A59-4E13-9995-D8641610F302}" type="pres">
      <dgm:prSet presAssocID="{D09BDE84-9CC2-430F-B684-DA3869250755}" presName="bgRect" presStyleLbl="bgShp" presStyleIdx="1" presStyleCnt="5"/>
      <dgm:spPr/>
    </dgm:pt>
    <dgm:pt modelId="{ED692354-1802-4ACF-9BD5-3D7D006B3FF8}" type="pres">
      <dgm:prSet presAssocID="{D09BDE84-9CC2-430F-B684-DA386925075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ve"/>
        </a:ext>
      </dgm:extLst>
    </dgm:pt>
    <dgm:pt modelId="{0B08DCB6-84FB-42B7-85A5-B403A7B54FE3}" type="pres">
      <dgm:prSet presAssocID="{D09BDE84-9CC2-430F-B684-DA3869250755}" presName="spaceRect" presStyleCnt="0"/>
      <dgm:spPr/>
    </dgm:pt>
    <dgm:pt modelId="{D0D6F2AC-03F8-49C5-BBAF-9DE6FF6E379D}" type="pres">
      <dgm:prSet presAssocID="{D09BDE84-9CC2-430F-B684-DA3869250755}" presName="parTx" presStyleLbl="revTx" presStyleIdx="1" presStyleCnt="5">
        <dgm:presLayoutVars>
          <dgm:chMax val="0"/>
          <dgm:chPref val="0"/>
        </dgm:presLayoutVars>
      </dgm:prSet>
      <dgm:spPr/>
    </dgm:pt>
    <dgm:pt modelId="{32B881DB-3FC2-47C4-80F5-29AB46E9F7DA}" type="pres">
      <dgm:prSet presAssocID="{DD17428D-D25E-4982-A2A8-55A2ABD84C1C}" presName="sibTrans" presStyleCnt="0"/>
      <dgm:spPr/>
    </dgm:pt>
    <dgm:pt modelId="{89FD8150-24D5-4C40-8BE8-B13A65B059F0}" type="pres">
      <dgm:prSet presAssocID="{EDA99C26-6AF4-4A8F-BC5B-05F953FD14E6}" presName="compNode" presStyleCnt="0"/>
      <dgm:spPr/>
    </dgm:pt>
    <dgm:pt modelId="{C96A3734-8977-4C32-9D3A-C0C205C85717}" type="pres">
      <dgm:prSet presAssocID="{EDA99C26-6AF4-4A8F-BC5B-05F953FD14E6}" presName="bgRect" presStyleLbl="bgShp" presStyleIdx="2" presStyleCnt="5"/>
      <dgm:spPr/>
    </dgm:pt>
    <dgm:pt modelId="{BB0CE157-F271-455D-B1D4-A3871C5F2882}" type="pres">
      <dgm:prSet presAssocID="{EDA99C26-6AF4-4A8F-BC5B-05F953FD14E6}"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eciduous tree with solid fill"/>
        </a:ext>
      </dgm:extLst>
    </dgm:pt>
    <dgm:pt modelId="{FEC28495-FB6E-4673-830A-C33E4B43D74A}" type="pres">
      <dgm:prSet presAssocID="{EDA99C26-6AF4-4A8F-BC5B-05F953FD14E6}" presName="spaceRect" presStyleCnt="0"/>
      <dgm:spPr/>
    </dgm:pt>
    <dgm:pt modelId="{B6024FF0-84D6-46DA-8595-2EE2AB002824}" type="pres">
      <dgm:prSet presAssocID="{EDA99C26-6AF4-4A8F-BC5B-05F953FD14E6}" presName="parTx" presStyleLbl="revTx" presStyleIdx="2" presStyleCnt="5">
        <dgm:presLayoutVars>
          <dgm:chMax val="0"/>
          <dgm:chPref val="0"/>
        </dgm:presLayoutVars>
      </dgm:prSet>
      <dgm:spPr/>
    </dgm:pt>
    <dgm:pt modelId="{CCC6416C-24E0-49EB-9E31-7EAC6FD14F67}" type="pres">
      <dgm:prSet presAssocID="{20477B3A-995E-4074-949A-86F92392AFB3}" presName="sibTrans" presStyleCnt="0"/>
      <dgm:spPr/>
    </dgm:pt>
    <dgm:pt modelId="{3D9010A8-0E54-444A-8CE8-008F827607D1}" type="pres">
      <dgm:prSet presAssocID="{E75B8EF7-D496-43F2-98E0-0079B5C05105}" presName="compNode" presStyleCnt="0"/>
      <dgm:spPr/>
    </dgm:pt>
    <dgm:pt modelId="{D11254AD-2C1A-4F5D-97E7-A5C110E36572}" type="pres">
      <dgm:prSet presAssocID="{E75B8EF7-D496-43F2-98E0-0079B5C05105}" presName="bgRect" presStyleLbl="bgShp" presStyleIdx="3" presStyleCnt="5"/>
      <dgm:spPr/>
    </dgm:pt>
    <dgm:pt modelId="{DDE7FF21-C1CD-4E6E-8D3D-0E344EF1312B}" type="pres">
      <dgm:prSet presAssocID="{E75B8EF7-D496-43F2-98E0-0079B5C051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ity"/>
        </a:ext>
      </dgm:extLst>
    </dgm:pt>
    <dgm:pt modelId="{769D4816-D25F-42A5-B3BD-585F70441300}" type="pres">
      <dgm:prSet presAssocID="{E75B8EF7-D496-43F2-98E0-0079B5C05105}" presName="spaceRect" presStyleCnt="0"/>
      <dgm:spPr/>
    </dgm:pt>
    <dgm:pt modelId="{6D6C3696-B268-4898-9386-2C6A0223533A}" type="pres">
      <dgm:prSet presAssocID="{E75B8EF7-D496-43F2-98E0-0079B5C05105}" presName="parTx" presStyleLbl="revTx" presStyleIdx="3" presStyleCnt="5">
        <dgm:presLayoutVars>
          <dgm:chMax val="0"/>
          <dgm:chPref val="0"/>
        </dgm:presLayoutVars>
      </dgm:prSet>
      <dgm:spPr/>
    </dgm:pt>
    <dgm:pt modelId="{F918EFE4-9A97-415D-A3E0-98B94A20226C}" type="pres">
      <dgm:prSet presAssocID="{D37D627E-DB61-4028-9BAC-33EADC08D8AB}" presName="sibTrans" presStyleCnt="0"/>
      <dgm:spPr/>
    </dgm:pt>
    <dgm:pt modelId="{7FBE148F-3632-4902-B068-11AA85F026EF}" type="pres">
      <dgm:prSet presAssocID="{42B416DB-0316-4EFC-876E-6924C5E59E5A}" presName="compNode" presStyleCnt="0"/>
      <dgm:spPr/>
    </dgm:pt>
    <dgm:pt modelId="{7FF71D73-640B-4F76-853B-D4E0E654DAD5}" type="pres">
      <dgm:prSet presAssocID="{42B416DB-0316-4EFC-876E-6924C5E59E5A}" presName="bgRect" presStyleLbl="bgShp" presStyleIdx="4" presStyleCnt="5"/>
      <dgm:spPr/>
    </dgm:pt>
    <dgm:pt modelId="{80517414-03C5-46F1-8E1A-5046C345BA0E}" type="pres">
      <dgm:prSet presAssocID="{42B416DB-0316-4EFC-876E-6924C5E59E5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heckmark"/>
        </a:ext>
      </dgm:extLst>
    </dgm:pt>
    <dgm:pt modelId="{00393AA3-29C1-4361-BCBB-08FD9D0AB45D}" type="pres">
      <dgm:prSet presAssocID="{42B416DB-0316-4EFC-876E-6924C5E59E5A}" presName="spaceRect" presStyleCnt="0"/>
      <dgm:spPr/>
    </dgm:pt>
    <dgm:pt modelId="{A02BB5F2-73C1-432F-AED0-E44AF93FA89F}" type="pres">
      <dgm:prSet presAssocID="{42B416DB-0316-4EFC-876E-6924C5E59E5A}" presName="parTx" presStyleLbl="revTx" presStyleIdx="4" presStyleCnt="5">
        <dgm:presLayoutVars>
          <dgm:chMax val="0"/>
          <dgm:chPref val="0"/>
        </dgm:presLayoutVars>
      </dgm:prSet>
      <dgm:spPr/>
    </dgm:pt>
  </dgm:ptLst>
  <dgm:cxnLst>
    <dgm:cxn modelId="{D1FF3505-ECEA-4AE5-9F6B-77C0267A07D1}" type="presOf" srcId="{42B416DB-0316-4EFC-876E-6924C5E59E5A}" destId="{A02BB5F2-73C1-432F-AED0-E44AF93FA89F}" srcOrd="0" destOrd="0" presId="urn:microsoft.com/office/officeart/2018/2/layout/IconVerticalSolidList"/>
    <dgm:cxn modelId="{E63F0108-62CA-4220-B2A2-14DEDAE59A21}" srcId="{1941D296-8EDB-4C47-B518-BB637E57A3B4}" destId="{D09BDE84-9CC2-430F-B684-DA3869250755}" srcOrd="1" destOrd="0" parTransId="{20A34527-78B7-4EA6-B731-19243E223B5C}" sibTransId="{DD17428D-D25E-4982-A2A8-55A2ABD84C1C}"/>
    <dgm:cxn modelId="{AB8BAC39-890F-478B-952B-2B0DBB2D2777}" type="presOf" srcId="{1941D296-8EDB-4C47-B518-BB637E57A3B4}" destId="{7A494250-5E1A-4075-9B45-0FC56CAFC86B}" srcOrd="0" destOrd="0" presId="urn:microsoft.com/office/officeart/2018/2/layout/IconVerticalSolidList"/>
    <dgm:cxn modelId="{F48D3A96-8FFE-43DE-956D-68C33158AD69}" srcId="{1941D296-8EDB-4C47-B518-BB637E57A3B4}" destId="{42B416DB-0316-4EFC-876E-6924C5E59E5A}" srcOrd="4" destOrd="0" parTransId="{84AFE152-108F-4F4B-855A-9367B7595075}" sibTransId="{2BAEBA92-CC32-431F-866A-6807173F9D55}"/>
    <dgm:cxn modelId="{EA9C249A-DDFC-40D2-9876-4CB11CE008A8}" type="presOf" srcId="{E75B8EF7-D496-43F2-98E0-0079B5C05105}" destId="{6D6C3696-B268-4898-9386-2C6A0223533A}" srcOrd="0" destOrd="0" presId="urn:microsoft.com/office/officeart/2018/2/layout/IconVerticalSolidList"/>
    <dgm:cxn modelId="{8828E49E-21FF-4C4E-B21F-3BE1379F3C97}" type="presOf" srcId="{D09BDE84-9CC2-430F-B684-DA3869250755}" destId="{D0D6F2AC-03F8-49C5-BBAF-9DE6FF6E379D}" srcOrd="0" destOrd="0" presId="urn:microsoft.com/office/officeart/2018/2/layout/IconVerticalSolidList"/>
    <dgm:cxn modelId="{50B4CDA0-7558-46FE-BA68-209F760A4025}" srcId="{1941D296-8EDB-4C47-B518-BB637E57A3B4}" destId="{8671604F-ACAC-4F56-8F6C-E194F387FD11}" srcOrd="0" destOrd="0" parTransId="{5FAA8BA8-311E-45DB-A5B7-7A736855334D}" sibTransId="{15CE8B3E-4EEE-4FA3-9835-2F4255727666}"/>
    <dgm:cxn modelId="{1BAC5BBE-3C18-49B2-921A-AB0725BA083C}" srcId="{1941D296-8EDB-4C47-B518-BB637E57A3B4}" destId="{EDA99C26-6AF4-4A8F-BC5B-05F953FD14E6}" srcOrd="2" destOrd="0" parTransId="{37CE014B-E719-478C-A5BC-4D38E54ABB1B}" sibTransId="{20477B3A-995E-4074-949A-86F92392AFB3}"/>
    <dgm:cxn modelId="{999534C2-0234-4D1A-A39D-F74144ECCF8E}" type="presOf" srcId="{EDA99C26-6AF4-4A8F-BC5B-05F953FD14E6}" destId="{B6024FF0-84D6-46DA-8595-2EE2AB002824}" srcOrd="0" destOrd="0" presId="urn:microsoft.com/office/officeart/2018/2/layout/IconVerticalSolidList"/>
    <dgm:cxn modelId="{27A18DD9-155D-408C-A047-E379974EF2C8}" srcId="{1941D296-8EDB-4C47-B518-BB637E57A3B4}" destId="{E75B8EF7-D496-43F2-98E0-0079B5C05105}" srcOrd="3" destOrd="0" parTransId="{5EA0BB5F-8E00-4BA4-AE79-CDD1BFB72931}" sibTransId="{D37D627E-DB61-4028-9BAC-33EADC08D8AB}"/>
    <dgm:cxn modelId="{DF6ACAFE-C721-4670-B76D-4EF3A837FB13}" type="presOf" srcId="{8671604F-ACAC-4F56-8F6C-E194F387FD11}" destId="{77243BA2-DD09-44ED-AB7C-D266B4C301AB}" srcOrd="0" destOrd="0" presId="urn:microsoft.com/office/officeart/2018/2/layout/IconVerticalSolidList"/>
    <dgm:cxn modelId="{551A5E4E-B161-4006-A809-AB1038387F42}" type="presParOf" srcId="{7A494250-5E1A-4075-9B45-0FC56CAFC86B}" destId="{6C4BFE30-C5F3-4196-8B1D-CB8C90F6D84F}" srcOrd="0" destOrd="0" presId="urn:microsoft.com/office/officeart/2018/2/layout/IconVerticalSolidList"/>
    <dgm:cxn modelId="{F230FB69-B09B-4460-9987-50525AC1F67F}" type="presParOf" srcId="{6C4BFE30-C5F3-4196-8B1D-CB8C90F6D84F}" destId="{ECBF22C2-5542-4584-ABF6-AA3633C5A572}" srcOrd="0" destOrd="0" presId="urn:microsoft.com/office/officeart/2018/2/layout/IconVerticalSolidList"/>
    <dgm:cxn modelId="{BE19FADD-9849-4598-BF32-2BB1AB739135}" type="presParOf" srcId="{6C4BFE30-C5F3-4196-8B1D-CB8C90F6D84F}" destId="{D7886E62-B51A-436E-AE8B-9B708832E0C5}" srcOrd="1" destOrd="0" presId="urn:microsoft.com/office/officeart/2018/2/layout/IconVerticalSolidList"/>
    <dgm:cxn modelId="{FA272BAC-DE93-4108-8629-E24268F63FC7}" type="presParOf" srcId="{6C4BFE30-C5F3-4196-8B1D-CB8C90F6D84F}" destId="{3770E16F-A6A7-4531-BFC3-0964C27CF8A5}" srcOrd="2" destOrd="0" presId="urn:microsoft.com/office/officeart/2018/2/layout/IconVerticalSolidList"/>
    <dgm:cxn modelId="{88C702AF-EB68-43A9-BD49-2A43BC1152E9}" type="presParOf" srcId="{6C4BFE30-C5F3-4196-8B1D-CB8C90F6D84F}" destId="{77243BA2-DD09-44ED-AB7C-D266B4C301AB}" srcOrd="3" destOrd="0" presId="urn:microsoft.com/office/officeart/2018/2/layout/IconVerticalSolidList"/>
    <dgm:cxn modelId="{B4FD1563-3098-4530-A612-7BBFA6F71881}" type="presParOf" srcId="{7A494250-5E1A-4075-9B45-0FC56CAFC86B}" destId="{A645C906-42DD-43C0-A2F4-F333DB6750B0}" srcOrd="1" destOrd="0" presId="urn:microsoft.com/office/officeart/2018/2/layout/IconVerticalSolidList"/>
    <dgm:cxn modelId="{258E90A6-B3C0-4EBA-AFA7-E64532635347}" type="presParOf" srcId="{7A494250-5E1A-4075-9B45-0FC56CAFC86B}" destId="{477A3C60-F0CF-4057-BEB0-412BC72C3AD3}" srcOrd="2" destOrd="0" presId="urn:microsoft.com/office/officeart/2018/2/layout/IconVerticalSolidList"/>
    <dgm:cxn modelId="{FCE32D1D-04C5-455F-B2CC-940F0A03F023}" type="presParOf" srcId="{477A3C60-F0CF-4057-BEB0-412BC72C3AD3}" destId="{00E227BE-3A59-4E13-9995-D8641610F302}" srcOrd="0" destOrd="0" presId="urn:microsoft.com/office/officeart/2018/2/layout/IconVerticalSolidList"/>
    <dgm:cxn modelId="{F65C0029-CA0C-4446-AFC8-2AB20CAB3B7D}" type="presParOf" srcId="{477A3C60-F0CF-4057-BEB0-412BC72C3AD3}" destId="{ED692354-1802-4ACF-9BD5-3D7D006B3FF8}" srcOrd="1" destOrd="0" presId="urn:microsoft.com/office/officeart/2018/2/layout/IconVerticalSolidList"/>
    <dgm:cxn modelId="{DEE608B2-9EC7-405D-8A91-42E7A06D03FC}" type="presParOf" srcId="{477A3C60-F0CF-4057-BEB0-412BC72C3AD3}" destId="{0B08DCB6-84FB-42B7-85A5-B403A7B54FE3}" srcOrd="2" destOrd="0" presId="urn:microsoft.com/office/officeart/2018/2/layout/IconVerticalSolidList"/>
    <dgm:cxn modelId="{3EF081C4-95B7-4EA1-940B-E15BDC25AEA1}" type="presParOf" srcId="{477A3C60-F0CF-4057-BEB0-412BC72C3AD3}" destId="{D0D6F2AC-03F8-49C5-BBAF-9DE6FF6E379D}" srcOrd="3" destOrd="0" presId="urn:microsoft.com/office/officeart/2018/2/layout/IconVerticalSolidList"/>
    <dgm:cxn modelId="{5CD99BCD-F403-42DC-AB94-AC4679E0E355}" type="presParOf" srcId="{7A494250-5E1A-4075-9B45-0FC56CAFC86B}" destId="{32B881DB-3FC2-47C4-80F5-29AB46E9F7DA}" srcOrd="3" destOrd="0" presId="urn:microsoft.com/office/officeart/2018/2/layout/IconVerticalSolidList"/>
    <dgm:cxn modelId="{AF9041DE-7EF3-4D70-9D34-1B71483A6A40}" type="presParOf" srcId="{7A494250-5E1A-4075-9B45-0FC56CAFC86B}" destId="{89FD8150-24D5-4C40-8BE8-B13A65B059F0}" srcOrd="4" destOrd="0" presId="urn:microsoft.com/office/officeart/2018/2/layout/IconVerticalSolidList"/>
    <dgm:cxn modelId="{FE2EDF55-C0EA-400B-BE0E-6D5124DC48F3}" type="presParOf" srcId="{89FD8150-24D5-4C40-8BE8-B13A65B059F0}" destId="{C96A3734-8977-4C32-9D3A-C0C205C85717}" srcOrd="0" destOrd="0" presId="urn:microsoft.com/office/officeart/2018/2/layout/IconVerticalSolidList"/>
    <dgm:cxn modelId="{5CC5FADF-7822-485D-BCE1-4848AD55C8AB}" type="presParOf" srcId="{89FD8150-24D5-4C40-8BE8-B13A65B059F0}" destId="{BB0CE157-F271-455D-B1D4-A3871C5F2882}" srcOrd="1" destOrd="0" presId="urn:microsoft.com/office/officeart/2018/2/layout/IconVerticalSolidList"/>
    <dgm:cxn modelId="{1C30DA6C-6C5A-4E12-9AF5-3B55E943AB9E}" type="presParOf" srcId="{89FD8150-24D5-4C40-8BE8-B13A65B059F0}" destId="{FEC28495-FB6E-4673-830A-C33E4B43D74A}" srcOrd="2" destOrd="0" presId="urn:microsoft.com/office/officeart/2018/2/layout/IconVerticalSolidList"/>
    <dgm:cxn modelId="{243667EE-917B-4F19-AE8B-74D566F6B355}" type="presParOf" srcId="{89FD8150-24D5-4C40-8BE8-B13A65B059F0}" destId="{B6024FF0-84D6-46DA-8595-2EE2AB002824}" srcOrd="3" destOrd="0" presId="urn:microsoft.com/office/officeart/2018/2/layout/IconVerticalSolidList"/>
    <dgm:cxn modelId="{C0D26BF3-1790-4DF1-80EA-39A627A7C0C5}" type="presParOf" srcId="{7A494250-5E1A-4075-9B45-0FC56CAFC86B}" destId="{CCC6416C-24E0-49EB-9E31-7EAC6FD14F67}" srcOrd="5" destOrd="0" presId="urn:microsoft.com/office/officeart/2018/2/layout/IconVerticalSolidList"/>
    <dgm:cxn modelId="{A323899D-E843-459E-9F15-60FE88C0F03B}" type="presParOf" srcId="{7A494250-5E1A-4075-9B45-0FC56CAFC86B}" destId="{3D9010A8-0E54-444A-8CE8-008F827607D1}" srcOrd="6" destOrd="0" presId="urn:microsoft.com/office/officeart/2018/2/layout/IconVerticalSolidList"/>
    <dgm:cxn modelId="{E5AEF983-1585-4BF9-82D6-D9E84F8E82FC}" type="presParOf" srcId="{3D9010A8-0E54-444A-8CE8-008F827607D1}" destId="{D11254AD-2C1A-4F5D-97E7-A5C110E36572}" srcOrd="0" destOrd="0" presId="urn:microsoft.com/office/officeart/2018/2/layout/IconVerticalSolidList"/>
    <dgm:cxn modelId="{97566283-B1FC-4C1C-9F70-B34892F8FE3E}" type="presParOf" srcId="{3D9010A8-0E54-444A-8CE8-008F827607D1}" destId="{DDE7FF21-C1CD-4E6E-8D3D-0E344EF1312B}" srcOrd="1" destOrd="0" presId="urn:microsoft.com/office/officeart/2018/2/layout/IconVerticalSolidList"/>
    <dgm:cxn modelId="{F88651C0-8106-4BE0-9ABC-8FC158FBB455}" type="presParOf" srcId="{3D9010A8-0E54-444A-8CE8-008F827607D1}" destId="{769D4816-D25F-42A5-B3BD-585F70441300}" srcOrd="2" destOrd="0" presId="urn:microsoft.com/office/officeart/2018/2/layout/IconVerticalSolidList"/>
    <dgm:cxn modelId="{0B5D1CAB-13F6-4FE4-9E2A-581762724435}" type="presParOf" srcId="{3D9010A8-0E54-444A-8CE8-008F827607D1}" destId="{6D6C3696-B268-4898-9386-2C6A0223533A}" srcOrd="3" destOrd="0" presId="urn:microsoft.com/office/officeart/2018/2/layout/IconVerticalSolidList"/>
    <dgm:cxn modelId="{2035F793-519B-4CE4-A56F-A098058087CC}" type="presParOf" srcId="{7A494250-5E1A-4075-9B45-0FC56CAFC86B}" destId="{F918EFE4-9A97-415D-A3E0-98B94A20226C}" srcOrd="7" destOrd="0" presId="urn:microsoft.com/office/officeart/2018/2/layout/IconVerticalSolidList"/>
    <dgm:cxn modelId="{63FD8815-9B80-4507-AAD9-B354AAF8DCB8}" type="presParOf" srcId="{7A494250-5E1A-4075-9B45-0FC56CAFC86B}" destId="{7FBE148F-3632-4902-B068-11AA85F026EF}" srcOrd="8" destOrd="0" presId="urn:microsoft.com/office/officeart/2018/2/layout/IconVerticalSolidList"/>
    <dgm:cxn modelId="{FCC3D70F-9E68-4CAB-BA7B-195B36132A3F}" type="presParOf" srcId="{7FBE148F-3632-4902-B068-11AA85F026EF}" destId="{7FF71D73-640B-4F76-853B-D4E0E654DAD5}" srcOrd="0" destOrd="0" presId="urn:microsoft.com/office/officeart/2018/2/layout/IconVerticalSolidList"/>
    <dgm:cxn modelId="{4063F202-B6F7-4ABD-8DAF-5586B1ECD826}" type="presParOf" srcId="{7FBE148F-3632-4902-B068-11AA85F026EF}" destId="{80517414-03C5-46F1-8E1A-5046C345BA0E}" srcOrd="1" destOrd="0" presId="urn:microsoft.com/office/officeart/2018/2/layout/IconVerticalSolidList"/>
    <dgm:cxn modelId="{FB15BBD0-C3BB-4866-B7A5-A68137FB175A}" type="presParOf" srcId="{7FBE148F-3632-4902-B068-11AA85F026EF}" destId="{00393AA3-29C1-4361-BCBB-08FD9D0AB45D}" srcOrd="2" destOrd="0" presId="urn:microsoft.com/office/officeart/2018/2/layout/IconVerticalSolidList"/>
    <dgm:cxn modelId="{1496A834-E6BE-47D7-A6F5-40383A777D09}" type="presParOf" srcId="{7FBE148F-3632-4902-B068-11AA85F026EF}" destId="{A02BB5F2-73C1-432F-AED0-E44AF93FA89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1810C7F-A1E6-468E-919B-963B3F86B1E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0D1343AC-94BD-4C85-A833-6CD11D04BA9F}">
      <dgm:prSet/>
      <dgm:spPr/>
      <dgm:t>
        <a:bodyPr/>
        <a:lstStyle/>
        <a:p>
          <a:pPr>
            <a:lnSpc>
              <a:spcPct val="100000"/>
            </a:lnSpc>
          </a:pPr>
          <a:r>
            <a:rPr lang="en-US"/>
            <a:t>Having more classes </a:t>
          </a:r>
        </a:p>
      </dgm:t>
    </dgm:pt>
    <dgm:pt modelId="{1D15743D-2DC5-4941-9538-B9C88813B657}" type="parTrans" cxnId="{04851D94-0E05-46AC-8B90-8AAD7CEE8D26}">
      <dgm:prSet/>
      <dgm:spPr/>
      <dgm:t>
        <a:bodyPr/>
        <a:lstStyle/>
        <a:p>
          <a:endParaRPr lang="en-US"/>
        </a:p>
      </dgm:t>
    </dgm:pt>
    <dgm:pt modelId="{BDBE9CD2-5176-483E-9048-028A16389866}" type="sibTrans" cxnId="{04851D94-0E05-46AC-8B90-8AAD7CEE8D26}">
      <dgm:prSet/>
      <dgm:spPr/>
      <dgm:t>
        <a:bodyPr/>
        <a:lstStyle/>
        <a:p>
          <a:endParaRPr lang="en-US"/>
        </a:p>
      </dgm:t>
    </dgm:pt>
    <dgm:pt modelId="{CFA535D5-41C6-410F-9E40-F153EA88450C}">
      <dgm:prSet/>
      <dgm:spPr/>
      <dgm:t>
        <a:bodyPr/>
        <a:lstStyle/>
        <a:p>
          <a:pPr>
            <a:lnSpc>
              <a:spcPct val="100000"/>
            </a:lnSpc>
          </a:pPr>
          <a:r>
            <a:rPr lang="en-US"/>
            <a:t>Using complex algorithm(like NN and CNN)</a:t>
          </a:r>
        </a:p>
      </dgm:t>
    </dgm:pt>
    <dgm:pt modelId="{A768C997-E6B6-4485-B6DD-1619B425CE29}" type="parTrans" cxnId="{861DD19F-91F9-4E44-9A48-189EAA3B0EB2}">
      <dgm:prSet/>
      <dgm:spPr/>
      <dgm:t>
        <a:bodyPr/>
        <a:lstStyle/>
        <a:p>
          <a:endParaRPr lang="en-US"/>
        </a:p>
      </dgm:t>
    </dgm:pt>
    <dgm:pt modelId="{E8534528-9A5A-44D5-8FFF-33628F158F93}" type="sibTrans" cxnId="{861DD19F-91F9-4E44-9A48-189EAA3B0EB2}">
      <dgm:prSet/>
      <dgm:spPr/>
      <dgm:t>
        <a:bodyPr/>
        <a:lstStyle/>
        <a:p>
          <a:endParaRPr lang="en-US"/>
        </a:p>
      </dgm:t>
    </dgm:pt>
    <dgm:pt modelId="{51B2EC5B-4420-4D95-B6D7-CC0EE5C84E8A}">
      <dgm:prSet/>
      <dgm:spPr/>
      <dgm:t>
        <a:bodyPr/>
        <a:lstStyle/>
        <a:p>
          <a:pPr>
            <a:lnSpc>
              <a:spcPct val="100000"/>
            </a:lnSpc>
          </a:pPr>
          <a:r>
            <a:rPr lang="en-US"/>
            <a:t>Performing historical data analysis (Ex. from 2017 -2024)</a:t>
          </a:r>
        </a:p>
      </dgm:t>
    </dgm:pt>
    <dgm:pt modelId="{F7A5481C-C40A-46EF-9536-B9EF79711CC8}" type="parTrans" cxnId="{17C5733A-F776-4348-AF3E-18E85E4CED91}">
      <dgm:prSet/>
      <dgm:spPr/>
      <dgm:t>
        <a:bodyPr/>
        <a:lstStyle/>
        <a:p>
          <a:endParaRPr lang="en-US"/>
        </a:p>
      </dgm:t>
    </dgm:pt>
    <dgm:pt modelId="{62FBE401-7745-4916-99A4-C1BB1E06D2E2}" type="sibTrans" cxnId="{17C5733A-F776-4348-AF3E-18E85E4CED91}">
      <dgm:prSet/>
      <dgm:spPr/>
      <dgm:t>
        <a:bodyPr/>
        <a:lstStyle/>
        <a:p>
          <a:endParaRPr lang="en-US"/>
        </a:p>
      </dgm:t>
    </dgm:pt>
    <dgm:pt modelId="{E391D2CB-0282-4124-BFAB-DEAD94649F71}">
      <dgm:prSet/>
      <dgm:spPr/>
      <dgm:t>
        <a:bodyPr/>
        <a:lstStyle/>
        <a:p>
          <a:pPr>
            <a:lnSpc>
              <a:spcPct val="100000"/>
            </a:lnSpc>
          </a:pPr>
          <a:r>
            <a:rPr lang="en-US" dirty="0"/>
            <a:t>Change detection</a:t>
          </a:r>
        </a:p>
      </dgm:t>
    </dgm:pt>
    <dgm:pt modelId="{81DB59C7-6873-4A86-9675-12A14E7BECB4}" type="parTrans" cxnId="{343D3415-D182-4F68-A803-2098F1FC84D2}">
      <dgm:prSet/>
      <dgm:spPr/>
      <dgm:t>
        <a:bodyPr/>
        <a:lstStyle/>
        <a:p>
          <a:endParaRPr lang="en-US"/>
        </a:p>
      </dgm:t>
    </dgm:pt>
    <dgm:pt modelId="{FC4A3D1B-F3A1-426A-B225-60A5A4582C9C}" type="sibTrans" cxnId="{343D3415-D182-4F68-A803-2098F1FC84D2}">
      <dgm:prSet/>
      <dgm:spPr/>
      <dgm:t>
        <a:bodyPr/>
        <a:lstStyle/>
        <a:p>
          <a:endParaRPr lang="en-US"/>
        </a:p>
      </dgm:t>
    </dgm:pt>
    <dgm:pt modelId="{ADB97D79-A8D4-4E90-86C3-ECE844BE9DAC}" type="pres">
      <dgm:prSet presAssocID="{81810C7F-A1E6-468E-919B-963B3F86B1EA}" presName="root" presStyleCnt="0">
        <dgm:presLayoutVars>
          <dgm:dir/>
          <dgm:resizeHandles val="exact"/>
        </dgm:presLayoutVars>
      </dgm:prSet>
      <dgm:spPr/>
    </dgm:pt>
    <dgm:pt modelId="{06837126-23B0-4200-A3DF-9A72001F3E53}" type="pres">
      <dgm:prSet presAssocID="{0D1343AC-94BD-4C85-A833-6CD11D04BA9F}" presName="compNode" presStyleCnt="0"/>
      <dgm:spPr/>
    </dgm:pt>
    <dgm:pt modelId="{3A810FFF-ABB6-403D-A7A2-EAB1D39C3D26}" type="pres">
      <dgm:prSet presAssocID="{0D1343AC-94BD-4C85-A833-6CD11D04BA9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ooks"/>
        </a:ext>
      </dgm:extLst>
    </dgm:pt>
    <dgm:pt modelId="{051DDB83-0D93-4ED2-B5A8-0C48A1FEC42D}" type="pres">
      <dgm:prSet presAssocID="{0D1343AC-94BD-4C85-A833-6CD11D04BA9F}" presName="spaceRect" presStyleCnt="0"/>
      <dgm:spPr/>
    </dgm:pt>
    <dgm:pt modelId="{48649AF5-CA88-44DB-8CD8-6CFC1384FA02}" type="pres">
      <dgm:prSet presAssocID="{0D1343AC-94BD-4C85-A833-6CD11D04BA9F}" presName="textRect" presStyleLbl="revTx" presStyleIdx="0" presStyleCnt="4">
        <dgm:presLayoutVars>
          <dgm:chMax val="1"/>
          <dgm:chPref val="1"/>
        </dgm:presLayoutVars>
      </dgm:prSet>
      <dgm:spPr/>
    </dgm:pt>
    <dgm:pt modelId="{FAC12525-1F99-4814-AADA-2F321C33D91B}" type="pres">
      <dgm:prSet presAssocID="{BDBE9CD2-5176-483E-9048-028A16389866}" presName="sibTrans" presStyleCnt="0"/>
      <dgm:spPr/>
    </dgm:pt>
    <dgm:pt modelId="{01D47E36-3443-49FB-BA5E-AC82A1987F8E}" type="pres">
      <dgm:prSet presAssocID="{CFA535D5-41C6-410F-9E40-F153EA88450C}" presName="compNode" presStyleCnt="0"/>
      <dgm:spPr/>
    </dgm:pt>
    <dgm:pt modelId="{DF7E2D36-99E8-419A-B376-F97E7BDA5A73}" type="pres">
      <dgm:prSet presAssocID="{CFA535D5-41C6-410F-9E40-F153EA8845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91E311A0-A0E1-453C-AFA3-57E249B6AC26}" type="pres">
      <dgm:prSet presAssocID="{CFA535D5-41C6-410F-9E40-F153EA88450C}" presName="spaceRect" presStyleCnt="0"/>
      <dgm:spPr/>
    </dgm:pt>
    <dgm:pt modelId="{A3E3D3E8-DAF1-4F97-9840-06C2E73F1395}" type="pres">
      <dgm:prSet presAssocID="{CFA535D5-41C6-410F-9E40-F153EA88450C}" presName="textRect" presStyleLbl="revTx" presStyleIdx="1" presStyleCnt="4">
        <dgm:presLayoutVars>
          <dgm:chMax val="1"/>
          <dgm:chPref val="1"/>
        </dgm:presLayoutVars>
      </dgm:prSet>
      <dgm:spPr/>
    </dgm:pt>
    <dgm:pt modelId="{D5028051-E073-45FA-93FC-9DBD12BCB770}" type="pres">
      <dgm:prSet presAssocID="{E8534528-9A5A-44D5-8FFF-33628F158F93}" presName="sibTrans" presStyleCnt="0"/>
      <dgm:spPr/>
    </dgm:pt>
    <dgm:pt modelId="{147FA9FE-E9F3-4393-AB87-ADD241094D52}" type="pres">
      <dgm:prSet presAssocID="{51B2EC5B-4420-4D95-B6D7-CC0EE5C84E8A}" presName="compNode" presStyleCnt="0"/>
      <dgm:spPr/>
    </dgm:pt>
    <dgm:pt modelId="{A561506B-A497-465A-AD56-4B55C5D11926}" type="pres">
      <dgm:prSet presAssocID="{51B2EC5B-4420-4D95-B6D7-CC0EE5C84E8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A9BF3B89-0DEA-4338-8B53-13DC095E12F6}" type="pres">
      <dgm:prSet presAssocID="{51B2EC5B-4420-4D95-B6D7-CC0EE5C84E8A}" presName="spaceRect" presStyleCnt="0"/>
      <dgm:spPr/>
    </dgm:pt>
    <dgm:pt modelId="{96061547-8956-411D-B61C-BCD5BA1E1790}" type="pres">
      <dgm:prSet presAssocID="{51B2EC5B-4420-4D95-B6D7-CC0EE5C84E8A}" presName="textRect" presStyleLbl="revTx" presStyleIdx="2" presStyleCnt="4">
        <dgm:presLayoutVars>
          <dgm:chMax val="1"/>
          <dgm:chPref val="1"/>
        </dgm:presLayoutVars>
      </dgm:prSet>
      <dgm:spPr/>
    </dgm:pt>
    <dgm:pt modelId="{331FF2AC-3134-4CA2-B05E-1AA967E94E7A}" type="pres">
      <dgm:prSet presAssocID="{62FBE401-7745-4916-99A4-C1BB1E06D2E2}" presName="sibTrans" presStyleCnt="0"/>
      <dgm:spPr/>
    </dgm:pt>
    <dgm:pt modelId="{D894B85F-9FCF-4812-97BF-C2503B418337}" type="pres">
      <dgm:prSet presAssocID="{E391D2CB-0282-4124-BFAB-DEAD94649F71}" presName="compNode" presStyleCnt="0"/>
      <dgm:spPr/>
    </dgm:pt>
    <dgm:pt modelId="{1FE73A0B-1C2D-4060-834C-9F2D5A4741F4}" type="pres">
      <dgm:prSet presAssocID="{E391D2CB-0282-4124-BFAB-DEAD94649F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398915A8-7D61-460D-8A33-AD1F8725D9A1}" type="pres">
      <dgm:prSet presAssocID="{E391D2CB-0282-4124-BFAB-DEAD94649F71}" presName="spaceRect" presStyleCnt="0"/>
      <dgm:spPr/>
    </dgm:pt>
    <dgm:pt modelId="{023A0535-1B64-4A06-B0F8-9C94EF9E11D2}" type="pres">
      <dgm:prSet presAssocID="{E391D2CB-0282-4124-BFAB-DEAD94649F71}" presName="textRect" presStyleLbl="revTx" presStyleIdx="3" presStyleCnt="4">
        <dgm:presLayoutVars>
          <dgm:chMax val="1"/>
          <dgm:chPref val="1"/>
        </dgm:presLayoutVars>
      </dgm:prSet>
      <dgm:spPr/>
    </dgm:pt>
  </dgm:ptLst>
  <dgm:cxnLst>
    <dgm:cxn modelId="{343D3415-D182-4F68-A803-2098F1FC84D2}" srcId="{81810C7F-A1E6-468E-919B-963B3F86B1EA}" destId="{E391D2CB-0282-4124-BFAB-DEAD94649F71}" srcOrd="3" destOrd="0" parTransId="{81DB59C7-6873-4A86-9675-12A14E7BECB4}" sibTransId="{FC4A3D1B-F3A1-426A-B225-60A5A4582C9C}"/>
    <dgm:cxn modelId="{7C776C20-C245-4D4C-BD7A-02E5B9398A66}" type="presOf" srcId="{CFA535D5-41C6-410F-9E40-F153EA88450C}" destId="{A3E3D3E8-DAF1-4F97-9840-06C2E73F1395}" srcOrd="0" destOrd="0" presId="urn:microsoft.com/office/officeart/2018/2/layout/IconLabelList"/>
    <dgm:cxn modelId="{17C5733A-F776-4348-AF3E-18E85E4CED91}" srcId="{81810C7F-A1E6-468E-919B-963B3F86B1EA}" destId="{51B2EC5B-4420-4D95-B6D7-CC0EE5C84E8A}" srcOrd="2" destOrd="0" parTransId="{F7A5481C-C40A-46EF-9536-B9EF79711CC8}" sibTransId="{62FBE401-7745-4916-99A4-C1BB1E06D2E2}"/>
    <dgm:cxn modelId="{4642854D-3EDF-46BD-A2CB-312097903587}" type="presOf" srcId="{E391D2CB-0282-4124-BFAB-DEAD94649F71}" destId="{023A0535-1B64-4A06-B0F8-9C94EF9E11D2}" srcOrd="0" destOrd="0" presId="urn:microsoft.com/office/officeart/2018/2/layout/IconLabelList"/>
    <dgm:cxn modelId="{F14BA98E-D22D-44FA-829C-558B6612F875}" type="presOf" srcId="{51B2EC5B-4420-4D95-B6D7-CC0EE5C84E8A}" destId="{96061547-8956-411D-B61C-BCD5BA1E1790}" srcOrd="0" destOrd="0" presId="urn:microsoft.com/office/officeart/2018/2/layout/IconLabelList"/>
    <dgm:cxn modelId="{04851D94-0E05-46AC-8B90-8AAD7CEE8D26}" srcId="{81810C7F-A1E6-468E-919B-963B3F86B1EA}" destId="{0D1343AC-94BD-4C85-A833-6CD11D04BA9F}" srcOrd="0" destOrd="0" parTransId="{1D15743D-2DC5-4941-9538-B9C88813B657}" sibTransId="{BDBE9CD2-5176-483E-9048-028A16389866}"/>
    <dgm:cxn modelId="{861DD19F-91F9-4E44-9A48-189EAA3B0EB2}" srcId="{81810C7F-A1E6-468E-919B-963B3F86B1EA}" destId="{CFA535D5-41C6-410F-9E40-F153EA88450C}" srcOrd="1" destOrd="0" parTransId="{A768C997-E6B6-4485-B6DD-1619B425CE29}" sibTransId="{E8534528-9A5A-44D5-8FFF-33628F158F93}"/>
    <dgm:cxn modelId="{B85A1AB5-6874-45DB-94BE-F1F93A9B860A}" type="presOf" srcId="{0D1343AC-94BD-4C85-A833-6CD11D04BA9F}" destId="{48649AF5-CA88-44DB-8CD8-6CFC1384FA02}" srcOrd="0" destOrd="0" presId="urn:microsoft.com/office/officeart/2018/2/layout/IconLabelList"/>
    <dgm:cxn modelId="{0D53C4C1-AEC8-4F05-8A3A-D8554EB4752D}" type="presOf" srcId="{81810C7F-A1E6-468E-919B-963B3F86B1EA}" destId="{ADB97D79-A8D4-4E90-86C3-ECE844BE9DAC}" srcOrd="0" destOrd="0" presId="urn:microsoft.com/office/officeart/2018/2/layout/IconLabelList"/>
    <dgm:cxn modelId="{C8BCA55B-C8C4-4642-A891-FE828FD5D19B}" type="presParOf" srcId="{ADB97D79-A8D4-4E90-86C3-ECE844BE9DAC}" destId="{06837126-23B0-4200-A3DF-9A72001F3E53}" srcOrd="0" destOrd="0" presId="urn:microsoft.com/office/officeart/2018/2/layout/IconLabelList"/>
    <dgm:cxn modelId="{F5FB0EF4-D9B1-48EE-98D1-56324ADEC8DB}" type="presParOf" srcId="{06837126-23B0-4200-A3DF-9A72001F3E53}" destId="{3A810FFF-ABB6-403D-A7A2-EAB1D39C3D26}" srcOrd="0" destOrd="0" presId="urn:microsoft.com/office/officeart/2018/2/layout/IconLabelList"/>
    <dgm:cxn modelId="{8F5D2B8C-CA6B-45A7-AB7A-309DFC6ED509}" type="presParOf" srcId="{06837126-23B0-4200-A3DF-9A72001F3E53}" destId="{051DDB83-0D93-4ED2-B5A8-0C48A1FEC42D}" srcOrd="1" destOrd="0" presId="urn:microsoft.com/office/officeart/2018/2/layout/IconLabelList"/>
    <dgm:cxn modelId="{9DA70A26-9E71-472E-A13C-D81B3D71CC08}" type="presParOf" srcId="{06837126-23B0-4200-A3DF-9A72001F3E53}" destId="{48649AF5-CA88-44DB-8CD8-6CFC1384FA02}" srcOrd="2" destOrd="0" presId="urn:microsoft.com/office/officeart/2018/2/layout/IconLabelList"/>
    <dgm:cxn modelId="{D03B0639-FEC5-4A4C-935E-843DC3F8D16C}" type="presParOf" srcId="{ADB97D79-A8D4-4E90-86C3-ECE844BE9DAC}" destId="{FAC12525-1F99-4814-AADA-2F321C33D91B}" srcOrd="1" destOrd="0" presId="urn:microsoft.com/office/officeart/2018/2/layout/IconLabelList"/>
    <dgm:cxn modelId="{79ADB75B-CB02-4D4E-9B23-81A8707C94AD}" type="presParOf" srcId="{ADB97D79-A8D4-4E90-86C3-ECE844BE9DAC}" destId="{01D47E36-3443-49FB-BA5E-AC82A1987F8E}" srcOrd="2" destOrd="0" presId="urn:microsoft.com/office/officeart/2018/2/layout/IconLabelList"/>
    <dgm:cxn modelId="{F092F624-C858-4556-B595-BD079641E00F}" type="presParOf" srcId="{01D47E36-3443-49FB-BA5E-AC82A1987F8E}" destId="{DF7E2D36-99E8-419A-B376-F97E7BDA5A73}" srcOrd="0" destOrd="0" presId="urn:microsoft.com/office/officeart/2018/2/layout/IconLabelList"/>
    <dgm:cxn modelId="{FAB20CAE-CDF4-47BD-AD37-3E0A55454C7F}" type="presParOf" srcId="{01D47E36-3443-49FB-BA5E-AC82A1987F8E}" destId="{91E311A0-A0E1-453C-AFA3-57E249B6AC26}" srcOrd="1" destOrd="0" presId="urn:microsoft.com/office/officeart/2018/2/layout/IconLabelList"/>
    <dgm:cxn modelId="{75C3C5DA-D0D1-4B65-B88B-0DDBEB3E564B}" type="presParOf" srcId="{01D47E36-3443-49FB-BA5E-AC82A1987F8E}" destId="{A3E3D3E8-DAF1-4F97-9840-06C2E73F1395}" srcOrd="2" destOrd="0" presId="urn:microsoft.com/office/officeart/2018/2/layout/IconLabelList"/>
    <dgm:cxn modelId="{A4948B85-264D-4BB1-9491-2B09E1B73557}" type="presParOf" srcId="{ADB97D79-A8D4-4E90-86C3-ECE844BE9DAC}" destId="{D5028051-E073-45FA-93FC-9DBD12BCB770}" srcOrd="3" destOrd="0" presId="urn:microsoft.com/office/officeart/2018/2/layout/IconLabelList"/>
    <dgm:cxn modelId="{64359473-D89A-44D2-B1EC-D1E119DA8D56}" type="presParOf" srcId="{ADB97D79-A8D4-4E90-86C3-ECE844BE9DAC}" destId="{147FA9FE-E9F3-4393-AB87-ADD241094D52}" srcOrd="4" destOrd="0" presId="urn:microsoft.com/office/officeart/2018/2/layout/IconLabelList"/>
    <dgm:cxn modelId="{235A9135-B346-4468-BF71-95357EEEDF22}" type="presParOf" srcId="{147FA9FE-E9F3-4393-AB87-ADD241094D52}" destId="{A561506B-A497-465A-AD56-4B55C5D11926}" srcOrd="0" destOrd="0" presId="urn:microsoft.com/office/officeart/2018/2/layout/IconLabelList"/>
    <dgm:cxn modelId="{01D01B61-B8D2-494E-A3F6-57BB35BB4004}" type="presParOf" srcId="{147FA9FE-E9F3-4393-AB87-ADD241094D52}" destId="{A9BF3B89-0DEA-4338-8B53-13DC095E12F6}" srcOrd="1" destOrd="0" presId="urn:microsoft.com/office/officeart/2018/2/layout/IconLabelList"/>
    <dgm:cxn modelId="{5C2B6062-ABE7-458E-AA28-2DF94DA68848}" type="presParOf" srcId="{147FA9FE-E9F3-4393-AB87-ADD241094D52}" destId="{96061547-8956-411D-B61C-BCD5BA1E1790}" srcOrd="2" destOrd="0" presId="urn:microsoft.com/office/officeart/2018/2/layout/IconLabelList"/>
    <dgm:cxn modelId="{1920599E-4185-442E-BF75-C8AF3B05690A}" type="presParOf" srcId="{ADB97D79-A8D4-4E90-86C3-ECE844BE9DAC}" destId="{331FF2AC-3134-4CA2-B05E-1AA967E94E7A}" srcOrd="5" destOrd="0" presId="urn:microsoft.com/office/officeart/2018/2/layout/IconLabelList"/>
    <dgm:cxn modelId="{FFB9CCB0-D8CA-4974-B3EF-8AB2C060D329}" type="presParOf" srcId="{ADB97D79-A8D4-4E90-86C3-ECE844BE9DAC}" destId="{D894B85F-9FCF-4812-97BF-C2503B418337}" srcOrd="6" destOrd="0" presId="urn:microsoft.com/office/officeart/2018/2/layout/IconLabelList"/>
    <dgm:cxn modelId="{694E9AAA-C13F-480C-854B-ED9743508624}" type="presParOf" srcId="{D894B85F-9FCF-4812-97BF-C2503B418337}" destId="{1FE73A0B-1C2D-4060-834C-9F2D5A4741F4}" srcOrd="0" destOrd="0" presId="urn:microsoft.com/office/officeart/2018/2/layout/IconLabelList"/>
    <dgm:cxn modelId="{1DAA9F9B-1D7D-4C30-A34B-520E75651FEC}" type="presParOf" srcId="{D894B85F-9FCF-4812-97BF-C2503B418337}" destId="{398915A8-7D61-460D-8A33-AD1F8725D9A1}" srcOrd="1" destOrd="0" presId="urn:microsoft.com/office/officeart/2018/2/layout/IconLabelList"/>
    <dgm:cxn modelId="{B536CB3B-4A43-475A-A75E-D07A0070DB8A}" type="presParOf" srcId="{D894B85F-9FCF-4812-97BF-C2503B418337}" destId="{023A0535-1B64-4A06-B0F8-9C94EF9E11D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E20F71-9FF7-440F-8506-0FB1ED54EB5D}">
      <dsp:nvSpPr>
        <dsp:cNvPr id="0" name=""/>
        <dsp:cNvSpPr/>
      </dsp:nvSpPr>
      <dsp:spPr>
        <a:xfrm>
          <a:off x="0" y="1103383"/>
          <a:ext cx="4612643" cy="302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7FDAC1-2C02-4922-8914-B15D52BCB8B9}">
      <dsp:nvSpPr>
        <dsp:cNvPr id="0" name=""/>
        <dsp:cNvSpPr/>
      </dsp:nvSpPr>
      <dsp:spPr>
        <a:xfrm>
          <a:off x="230632" y="926263"/>
          <a:ext cx="3228850" cy="3542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043" tIns="0" rIns="122043" bIns="0" numCol="1" spcCol="1270" anchor="ctr" anchorCtr="0">
          <a:noAutofit/>
        </a:bodyPr>
        <a:lstStyle/>
        <a:p>
          <a:pPr marL="0" lvl="0" indent="0" algn="l" defTabSz="533400">
            <a:lnSpc>
              <a:spcPct val="100000"/>
            </a:lnSpc>
            <a:spcBef>
              <a:spcPct val="0"/>
            </a:spcBef>
            <a:spcAft>
              <a:spcPct val="35000"/>
            </a:spcAft>
            <a:buNone/>
          </a:pPr>
          <a:r>
            <a:rPr lang="en-US" sz="1200" kern="1200" dirty="0"/>
            <a:t>Introduction and Case study</a:t>
          </a:r>
        </a:p>
      </dsp:txBody>
      <dsp:txXfrm>
        <a:off x="247925" y="943556"/>
        <a:ext cx="3194264" cy="319654"/>
      </dsp:txXfrm>
    </dsp:sp>
    <dsp:sp modelId="{27500A46-BB66-41DD-BC77-0C377187C370}">
      <dsp:nvSpPr>
        <dsp:cNvPr id="0" name=""/>
        <dsp:cNvSpPr/>
      </dsp:nvSpPr>
      <dsp:spPr>
        <a:xfrm>
          <a:off x="0" y="1647703"/>
          <a:ext cx="4612643" cy="302400"/>
        </a:xfrm>
        <a:prstGeom prst="rect">
          <a:avLst/>
        </a:prstGeom>
        <a:solidFill>
          <a:schemeClr val="lt1">
            <a:alpha val="90000"/>
            <a:hueOff val="0"/>
            <a:satOff val="0"/>
            <a:lumOff val="0"/>
            <a:alphaOff val="0"/>
          </a:schemeClr>
        </a:solidFill>
        <a:ln w="12700" cap="flat" cmpd="sng" algn="ctr">
          <a:solidFill>
            <a:schemeClr val="accent2">
              <a:hueOff val="1610903"/>
              <a:satOff val="-4623"/>
              <a:lumOff val="-74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00B927-7306-4BEC-97B8-A270730545E6}">
      <dsp:nvSpPr>
        <dsp:cNvPr id="0" name=""/>
        <dsp:cNvSpPr/>
      </dsp:nvSpPr>
      <dsp:spPr>
        <a:xfrm>
          <a:off x="230632" y="1470583"/>
          <a:ext cx="3228850" cy="354240"/>
        </a:xfrm>
        <a:prstGeom prst="roundRect">
          <a:avLst/>
        </a:prstGeom>
        <a:solidFill>
          <a:schemeClr val="accent2">
            <a:hueOff val="1610903"/>
            <a:satOff val="-4623"/>
            <a:lumOff val="-7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043" tIns="0" rIns="122043" bIns="0" numCol="1" spcCol="1270" anchor="ctr" anchorCtr="0">
          <a:noAutofit/>
        </a:bodyPr>
        <a:lstStyle/>
        <a:p>
          <a:pPr marL="0" lvl="0" indent="0" algn="l" defTabSz="533400">
            <a:lnSpc>
              <a:spcPct val="100000"/>
            </a:lnSpc>
            <a:spcBef>
              <a:spcPct val="0"/>
            </a:spcBef>
            <a:spcAft>
              <a:spcPct val="35000"/>
            </a:spcAft>
            <a:buNone/>
          </a:pPr>
          <a:r>
            <a:rPr lang="en-US" sz="1200" kern="1200" dirty="0"/>
            <a:t>Data Procurement and Import</a:t>
          </a:r>
        </a:p>
      </dsp:txBody>
      <dsp:txXfrm>
        <a:off x="247925" y="1487876"/>
        <a:ext cx="3194264" cy="319654"/>
      </dsp:txXfrm>
    </dsp:sp>
    <dsp:sp modelId="{4A796CE0-0328-42AA-9E9F-B29AA00D5C55}">
      <dsp:nvSpPr>
        <dsp:cNvPr id="0" name=""/>
        <dsp:cNvSpPr/>
      </dsp:nvSpPr>
      <dsp:spPr>
        <a:xfrm>
          <a:off x="0" y="2192023"/>
          <a:ext cx="4612643" cy="302400"/>
        </a:xfrm>
        <a:prstGeom prst="rect">
          <a:avLst/>
        </a:prstGeom>
        <a:solidFill>
          <a:schemeClr val="lt1">
            <a:alpha val="90000"/>
            <a:hueOff val="0"/>
            <a:satOff val="0"/>
            <a:lumOff val="0"/>
            <a:alphaOff val="0"/>
          </a:schemeClr>
        </a:solidFill>
        <a:ln w="1270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BE7B98-CAA3-4C1C-9FD3-E48084016426}">
      <dsp:nvSpPr>
        <dsp:cNvPr id="0" name=""/>
        <dsp:cNvSpPr/>
      </dsp:nvSpPr>
      <dsp:spPr>
        <a:xfrm>
          <a:off x="230632" y="2014903"/>
          <a:ext cx="3228850" cy="354240"/>
        </a:xfrm>
        <a:prstGeom prst="roundRect">
          <a:avLst/>
        </a:prstGeom>
        <a:solidFill>
          <a:schemeClr val="accent2">
            <a:hueOff val="3221807"/>
            <a:satOff val="-9246"/>
            <a:lumOff val="-148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043" tIns="0" rIns="122043" bIns="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1200" kern="1200" dirty="0"/>
            <a:t>Pre-processing and Visualization</a:t>
          </a:r>
        </a:p>
      </dsp:txBody>
      <dsp:txXfrm>
        <a:off x="247925" y="2032196"/>
        <a:ext cx="3194264" cy="319654"/>
      </dsp:txXfrm>
    </dsp:sp>
    <dsp:sp modelId="{32B3E957-8695-4BAB-8FD6-5F2553013144}">
      <dsp:nvSpPr>
        <dsp:cNvPr id="0" name=""/>
        <dsp:cNvSpPr/>
      </dsp:nvSpPr>
      <dsp:spPr>
        <a:xfrm>
          <a:off x="0" y="2736343"/>
          <a:ext cx="4612643" cy="302400"/>
        </a:xfrm>
        <a:prstGeom prst="rect">
          <a:avLst/>
        </a:prstGeom>
        <a:solidFill>
          <a:schemeClr val="lt1">
            <a:alpha val="90000"/>
            <a:hueOff val="0"/>
            <a:satOff val="0"/>
            <a:lumOff val="0"/>
            <a:alphaOff val="0"/>
          </a:schemeClr>
        </a:solidFill>
        <a:ln w="12700" cap="flat" cmpd="sng" algn="ctr">
          <a:solidFill>
            <a:schemeClr val="accent2">
              <a:hueOff val="4832710"/>
              <a:satOff val="-13870"/>
              <a:lumOff val="-22207"/>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3E92E0-56AA-45B6-BE79-A37B59C0CB27}">
      <dsp:nvSpPr>
        <dsp:cNvPr id="0" name=""/>
        <dsp:cNvSpPr/>
      </dsp:nvSpPr>
      <dsp:spPr>
        <a:xfrm>
          <a:off x="230632" y="2559223"/>
          <a:ext cx="3228850" cy="354240"/>
        </a:xfrm>
        <a:prstGeom prst="roundRect">
          <a:avLst/>
        </a:prstGeom>
        <a:solidFill>
          <a:schemeClr val="accent2">
            <a:hueOff val="4832710"/>
            <a:satOff val="-13870"/>
            <a:lumOff val="-222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043" tIns="0" rIns="122043" bIns="0" numCol="1" spcCol="1270" anchor="ctr" anchorCtr="0">
          <a:noAutofit/>
        </a:bodyPr>
        <a:lstStyle/>
        <a:p>
          <a:pPr marL="0" lvl="0" indent="0" algn="l" defTabSz="533400">
            <a:lnSpc>
              <a:spcPct val="100000"/>
            </a:lnSpc>
            <a:spcBef>
              <a:spcPct val="0"/>
            </a:spcBef>
            <a:spcAft>
              <a:spcPct val="35000"/>
            </a:spcAft>
            <a:buNone/>
          </a:pPr>
          <a:r>
            <a:rPr lang="en-US" sz="1200" b="1" kern="1200" dirty="0"/>
            <a:t>Classification (Supervised and Unsupervised)</a:t>
          </a:r>
          <a:endParaRPr lang="en-US" sz="1200" kern="1200" dirty="0"/>
        </a:p>
      </dsp:txBody>
      <dsp:txXfrm>
        <a:off x="247925" y="2576516"/>
        <a:ext cx="3194264" cy="319654"/>
      </dsp:txXfrm>
    </dsp:sp>
    <dsp:sp modelId="{681D8E81-2211-403E-B5D5-369582103E38}">
      <dsp:nvSpPr>
        <dsp:cNvPr id="0" name=""/>
        <dsp:cNvSpPr/>
      </dsp:nvSpPr>
      <dsp:spPr>
        <a:xfrm>
          <a:off x="0" y="3280662"/>
          <a:ext cx="4612643" cy="302400"/>
        </a:xfrm>
        <a:prstGeom prst="rect">
          <a:avLst/>
        </a:prstGeom>
        <a:solidFill>
          <a:schemeClr val="lt1">
            <a:alpha val="90000"/>
            <a:hueOff val="0"/>
            <a:satOff val="0"/>
            <a:lumOff val="0"/>
            <a:alphaOff val="0"/>
          </a:schemeClr>
        </a:solidFill>
        <a:ln w="1270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EABF03-F02D-48E3-81A2-AF5184E4EA87}">
      <dsp:nvSpPr>
        <dsp:cNvPr id="0" name=""/>
        <dsp:cNvSpPr/>
      </dsp:nvSpPr>
      <dsp:spPr>
        <a:xfrm>
          <a:off x="230632" y="3103542"/>
          <a:ext cx="3228850" cy="354240"/>
        </a:xfrm>
        <a:prstGeom prst="roundRect">
          <a:avLst/>
        </a:prstGeom>
        <a:solidFill>
          <a:schemeClr val="accent2">
            <a:hueOff val="6443614"/>
            <a:satOff val="-18493"/>
            <a:lumOff val="-296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043" tIns="0" rIns="122043" bIns="0" numCol="1" spcCol="1270" anchor="ctr" anchorCtr="0">
          <a:noAutofit/>
        </a:bodyPr>
        <a:lstStyle/>
        <a:p>
          <a:pPr marL="0" lvl="0" indent="0" algn="l" defTabSz="533400">
            <a:lnSpc>
              <a:spcPct val="90000"/>
            </a:lnSpc>
            <a:spcBef>
              <a:spcPct val="0"/>
            </a:spcBef>
            <a:spcAft>
              <a:spcPct val="35000"/>
            </a:spcAft>
            <a:buNone/>
          </a:pPr>
          <a:r>
            <a:rPr lang="en-US" sz="1200" b="1" i="0" kern="1200" dirty="0"/>
            <a:t>Accuracy Assessment</a:t>
          </a:r>
        </a:p>
      </dsp:txBody>
      <dsp:txXfrm>
        <a:off x="247925" y="3120835"/>
        <a:ext cx="3194264"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E2781-6A71-408D-9FD7-4DB7C78BCE4E}">
      <dsp:nvSpPr>
        <dsp:cNvPr id="0" name=""/>
        <dsp:cNvSpPr/>
      </dsp:nvSpPr>
      <dsp:spPr>
        <a:xfrm>
          <a:off x="0" y="0"/>
          <a:ext cx="4718038" cy="175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During the past two decades, this region has experienced extensive land cover and land use changes due to substantial urban and suburban expansion resulting in many forested areas being taken over by residential, commercial, and industrial sites.</a:t>
          </a:r>
        </a:p>
      </dsp:txBody>
      <dsp:txXfrm>
        <a:off x="85444" y="85444"/>
        <a:ext cx="4547150" cy="1579432"/>
      </dsp:txXfrm>
    </dsp:sp>
    <dsp:sp modelId="{2375E5E8-843E-4F03-9FAE-F90790D76D0E}">
      <dsp:nvSpPr>
        <dsp:cNvPr id="0" name=""/>
        <dsp:cNvSpPr/>
      </dsp:nvSpPr>
      <dsp:spPr>
        <a:xfrm>
          <a:off x="0" y="1871139"/>
          <a:ext cx="4718038" cy="17503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The findings are intended to support urban planning initiatives and environmental management strategies by providing data-driven insights into how land use has transformed in the nation's capital."</a:t>
          </a:r>
        </a:p>
      </dsp:txBody>
      <dsp:txXfrm>
        <a:off x="85444" y="1956583"/>
        <a:ext cx="4547150" cy="15794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311FB2-3C2D-4189-9884-2767E4759A11}">
      <dsp:nvSpPr>
        <dsp:cNvPr id="0" name=""/>
        <dsp:cNvSpPr/>
      </dsp:nvSpPr>
      <dsp:spPr>
        <a:xfrm>
          <a:off x="1756023" y="1109475"/>
          <a:ext cx="1400710" cy="71"/>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5D9E6B-579B-49FD-98E9-0C66D48F6A4B}">
      <dsp:nvSpPr>
        <dsp:cNvPr id="0" name=""/>
        <dsp:cNvSpPr/>
      </dsp:nvSpPr>
      <dsp:spPr>
        <a:xfrm>
          <a:off x="3240776" y="991851"/>
          <a:ext cx="161081" cy="302330"/>
        </a:xfrm>
        <a:prstGeom prst="chevron">
          <a:avLst>
            <a:gd name="adj" fmla="val 90000"/>
          </a:avLst>
        </a:prstGeom>
        <a:solidFill>
          <a:schemeClr val="accent2">
            <a:tint val="40000"/>
            <a:alpha val="90000"/>
            <a:hueOff val="841840"/>
            <a:satOff val="-7779"/>
            <a:lumOff val="-877"/>
            <a:alphaOff val="0"/>
          </a:schemeClr>
        </a:solidFill>
        <a:ln w="12700" cap="flat" cmpd="sng" algn="ctr">
          <a:solidFill>
            <a:schemeClr val="accent2">
              <a:tint val="40000"/>
              <a:alpha val="90000"/>
              <a:hueOff val="841840"/>
              <a:satOff val="-7779"/>
              <a:lumOff val="-877"/>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D17146-F468-4205-98C4-57C544D3B9AF}">
      <dsp:nvSpPr>
        <dsp:cNvPr id="0" name=""/>
        <dsp:cNvSpPr/>
      </dsp:nvSpPr>
      <dsp:spPr>
        <a:xfrm>
          <a:off x="824550" y="353127"/>
          <a:ext cx="1512767" cy="1512767"/>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04" tIns="58704" rIns="58704" bIns="58704"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046090" y="574667"/>
        <a:ext cx="1069687" cy="1069687"/>
      </dsp:txXfrm>
    </dsp:sp>
    <dsp:sp modelId="{D908B8F5-F77E-43DD-8012-F0F247E27FC5}">
      <dsp:nvSpPr>
        <dsp:cNvPr id="0" name=""/>
        <dsp:cNvSpPr/>
      </dsp:nvSpPr>
      <dsp:spPr>
        <a:xfrm>
          <a:off x="5134" y="2032676"/>
          <a:ext cx="3151599" cy="1965600"/>
        </a:xfrm>
        <a:prstGeom prst="upArrowCallout">
          <a:avLst>
            <a:gd name="adj1" fmla="val 50000"/>
            <a:gd name="adj2" fmla="val 20000"/>
            <a:gd name="adj3" fmla="val 20000"/>
            <a:gd name="adj4" fmla="val 100000"/>
          </a:avLst>
        </a:prstGeom>
        <a:solidFill>
          <a:schemeClr val="accent2">
            <a:tint val="40000"/>
            <a:alpha val="90000"/>
            <a:hueOff val="1683680"/>
            <a:satOff val="-15558"/>
            <a:lumOff val="-1754"/>
            <a:alphaOff val="0"/>
          </a:schemeClr>
        </a:solidFill>
        <a:ln w="12700" cap="flat" cmpd="sng" algn="ctr">
          <a:solidFill>
            <a:schemeClr val="accent2">
              <a:tint val="40000"/>
              <a:alpha val="90000"/>
              <a:hueOff val="1683680"/>
              <a:satOff val="-15558"/>
              <a:lumOff val="-175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577850">
            <a:lnSpc>
              <a:spcPct val="90000"/>
            </a:lnSpc>
            <a:spcBef>
              <a:spcPct val="0"/>
            </a:spcBef>
            <a:spcAft>
              <a:spcPct val="35000"/>
            </a:spcAft>
            <a:buNone/>
          </a:pPr>
          <a:r>
            <a:rPr lang="en-US" sz="1300" kern="1200" dirty="0"/>
            <a:t>Loading Data into QGIS: </a:t>
          </a:r>
        </a:p>
        <a:p>
          <a:pPr marL="0" lvl="0" indent="0" algn="l" defTabSz="577850">
            <a:lnSpc>
              <a:spcPct val="90000"/>
            </a:lnSpc>
            <a:spcBef>
              <a:spcPct val="0"/>
            </a:spcBef>
            <a:spcAft>
              <a:spcPct val="35000"/>
            </a:spcAft>
            <a:buNone/>
          </a:pPr>
          <a:r>
            <a:rPr lang="en-US" sz="1300" kern="1200" dirty="0"/>
            <a:t>Starting QGIS and create a new project.</a:t>
          </a:r>
        </a:p>
      </dsp:txBody>
      <dsp:txXfrm>
        <a:off x="5134" y="2425796"/>
        <a:ext cx="3151599" cy="1572480"/>
      </dsp:txXfrm>
    </dsp:sp>
    <dsp:sp modelId="{2F1A1394-4523-4056-9725-50A0219A609A}">
      <dsp:nvSpPr>
        <dsp:cNvPr id="0" name=""/>
        <dsp:cNvSpPr/>
      </dsp:nvSpPr>
      <dsp:spPr>
        <a:xfrm>
          <a:off x="3506911" y="1110033"/>
          <a:ext cx="3151599" cy="72"/>
        </a:xfrm>
        <a:prstGeom prst="rect">
          <a:avLst/>
        </a:prstGeom>
        <a:solidFill>
          <a:schemeClr val="accent2">
            <a:tint val="40000"/>
            <a:alpha val="90000"/>
            <a:hueOff val="2525519"/>
            <a:satOff val="-23337"/>
            <a:lumOff val="-2631"/>
            <a:alphaOff val="0"/>
          </a:schemeClr>
        </a:solidFill>
        <a:ln w="12700" cap="flat" cmpd="sng" algn="ctr">
          <a:solidFill>
            <a:schemeClr val="accent2">
              <a:tint val="40000"/>
              <a:alpha val="90000"/>
              <a:hueOff val="2525519"/>
              <a:satOff val="-23337"/>
              <a:lumOff val="-26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936344-A63D-40F7-9F42-CAF56B9FF519}">
      <dsp:nvSpPr>
        <dsp:cNvPr id="0" name=""/>
        <dsp:cNvSpPr/>
      </dsp:nvSpPr>
      <dsp:spPr>
        <a:xfrm>
          <a:off x="6742553" y="992322"/>
          <a:ext cx="161081" cy="302776"/>
        </a:xfrm>
        <a:prstGeom prst="chevron">
          <a:avLst>
            <a:gd name="adj" fmla="val 90000"/>
          </a:avLst>
        </a:prstGeom>
        <a:solidFill>
          <a:schemeClr val="accent2">
            <a:tint val="40000"/>
            <a:alpha val="90000"/>
            <a:hueOff val="3367359"/>
            <a:satOff val="-31116"/>
            <a:lumOff val="-3508"/>
            <a:alphaOff val="0"/>
          </a:schemeClr>
        </a:solidFill>
        <a:ln w="12700" cap="flat" cmpd="sng" algn="ctr">
          <a:solidFill>
            <a:schemeClr val="accent2">
              <a:tint val="40000"/>
              <a:alpha val="90000"/>
              <a:hueOff val="3367359"/>
              <a:satOff val="-31116"/>
              <a:lumOff val="-35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14F5BB-B65F-4996-BD00-B93E701E6BC3}">
      <dsp:nvSpPr>
        <dsp:cNvPr id="0" name=""/>
        <dsp:cNvSpPr/>
      </dsp:nvSpPr>
      <dsp:spPr>
        <a:xfrm>
          <a:off x="4325770" y="353128"/>
          <a:ext cx="1513881" cy="1513881"/>
        </a:xfrm>
        <a:prstGeom prst="ellipse">
          <a:avLst/>
        </a:prstGeom>
        <a:solidFill>
          <a:schemeClr val="accent2">
            <a:hueOff val="3221807"/>
            <a:satOff val="-9246"/>
            <a:lumOff val="-14805"/>
            <a:alphaOff val="0"/>
          </a:schemeClr>
        </a:solidFill>
        <a:ln w="12700" cap="flat" cmpd="sng" algn="ctr">
          <a:solidFill>
            <a:schemeClr val="accent2">
              <a:hueOff val="3221807"/>
              <a:satOff val="-9246"/>
              <a:lumOff val="-148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747" tIns="58747" rIns="58747" bIns="58747"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4547473" y="574831"/>
        <a:ext cx="1070475" cy="1070475"/>
      </dsp:txXfrm>
    </dsp:sp>
    <dsp:sp modelId="{9A556DE5-EA03-4C48-B488-280BF046186C}">
      <dsp:nvSpPr>
        <dsp:cNvPr id="0" name=""/>
        <dsp:cNvSpPr/>
      </dsp:nvSpPr>
      <dsp:spPr>
        <a:xfrm>
          <a:off x="3506911" y="2033914"/>
          <a:ext cx="3151599" cy="1965600"/>
        </a:xfrm>
        <a:prstGeom prst="upArrowCallout">
          <a:avLst>
            <a:gd name="adj1" fmla="val 50000"/>
            <a:gd name="adj2" fmla="val 20000"/>
            <a:gd name="adj3" fmla="val 20000"/>
            <a:gd name="adj4" fmla="val 100000"/>
          </a:avLst>
        </a:prstGeom>
        <a:solidFill>
          <a:schemeClr val="accent2">
            <a:tint val="40000"/>
            <a:alpha val="90000"/>
            <a:hueOff val="4209199"/>
            <a:satOff val="-38895"/>
            <a:lumOff val="-4384"/>
            <a:alphaOff val="0"/>
          </a:schemeClr>
        </a:solidFill>
        <a:ln w="12700" cap="flat" cmpd="sng" algn="ctr">
          <a:solidFill>
            <a:schemeClr val="accent2">
              <a:tint val="40000"/>
              <a:alpha val="90000"/>
              <a:hueOff val="4209199"/>
              <a:satOff val="-38895"/>
              <a:lumOff val="-438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577850">
            <a:lnSpc>
              <a:spcPct val="90000"/>
            </a:lnSpc>
            <a:spcBef>
              <a:spcPct val="0"/>
            </a:spcBef>
            <a:spcAft>
              <a:spcPct val="35000"/>
            </a:spcAft>
            <a:buNone/>
          </a:pPr>
          <a:r>
            <a:rPr lang="en-US" sz="1300" kern="1200" dirty="0"/>
            <a:t>Importing Imagery: </a:t>
          </a:r>
        </a:p>
        <a:p>
          <a:pPr marL="0" lvl="0" indent="0" algn="l" defTabSz="577850">
            <a:lnSpc>
              <a:spcPct val="90000"/>
            </a:lnSpc>
            <a:spcBef>
              <a:spcPct val="0"/>
            </a:spcBef>
            <a:spcAft>
              <a:spcPct val="35000"/>
            </a:spcAft>
            <a:buNone/>
          </a:pPr>
          <a:r>
            <a:rPr lang="en-US" sz="1300" kern="1200" dirty="0"/>
            <a:t>Layer &gt; Add Layer &gt; Add Raster Layer.</a:t>
          </a:r>
        </a:p>
      </dsp:txBody>
      <dsp:txXfrm>
        <a:off x="3506911" y="2427034"/>
        <a:ext cx="3151599" cy="1572480"/>
      </dsp:txXfrm>
    </dsp:sp>
    <dsp:sp modelId="{81B217AA-B257-44C1-A546-1FF516447112}">
      <dsp:nvSpPr>
        <dsp:cNvPr id="0" name=""/>
        <dsp:cNvSpPr/>
      </dsp:nvSpPr>
      <dsp:spPr>
        <a:xfrm>
          <a:off x="7008688" y="1110033"/>
          <a:ext cx="1575799" cy="72"/>
        </a:xfrm>
        <a:prstGeom prst="rect">
          <a:avLst/>
        </a:prstGeom>
        <a:solidFill>
          <a:schemeClr val="accent2">
            <a:tint val="40000"/>
            <a:alpha val="90000"/>
            <a:hueOff val="5051039"/>
            <a:satOff val="-46674"/>
            <a:lumOff val="-5261"/>
            <a:alphaOff val="0"/>
          </a:schemeClr>
        </a:solidFill>
        <a:ln w="12700" cap="flat" cmpd="sng" algn="ctr">
          <a:solidFill>
            <a:schemeClr val="accent2">
              <a:tint val="40000"/>
              <a:alpha val="90000"/>
              <a:hueOff val="5051039"/>
              <a:satOff val="-46674"/>
              <a:lumOff val="-52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41700D1E-695C-4018-BCFB-DF331FD6CB9B}">
      <dsp:nvSpPr>
        <dsp:cNvPr id="0" name=""/>
        <dsp:cNvSpPr/>
      </dsp:nvSpPr>
      <dsp:spPr>
        <a:xfrm>
          <a:off x="7826800" y="352381"/>
          <a:ext cx="1515374" cy="1515374"/>
        </a:xfrm>
        <a:prstGeom prst="ellipse">
          <a:avLst/>
        </a:prstGeom>
        <a:solidFill>
          <a:schemeClr val="accent2">
            <a:hueOff val="6443614"/>
            <a:satOff val="-18493"/>
            <a:lumOff val="-29609"/>
            <a:alphaOff val="0"/>
          </a:schemeClr>
        </a:solidFill>
        <a:ln w="1270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805" tIns="58805" rIns="58805" bIns="58805"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048721" y="574302"/>
        <a:ext cx="1071532" cy="1071532"/>
      </dsp:txXfrm>
    </dsp:sp>
    <dsp:sp modelId="{92988AB4-27E7-41C6-BA40-DBB83AAA1671}">
      <dsp:nvSpPr>
        <dsp:cNvPr id="0" name=""/>
        <dsp:cNvSpPr/>
      </dsp:nvSpPr>
      <dsp:spPr>
        <a:xfrm>
          <a:off x="7008688" y="2033914"/>
          <a:ext cx="3151599" cy="1965600"/>
        </a:xfrm>
        <a:prstGeom prst="upArrowCallout">
          <a:avLst>
            <a:gd name="adj1" fmla="val 50000"/>
            <a:gd name="adj2" fmla="val 20000"/>
            <a:gd name="adj3" fmla="val 20000"/>
            <a:gd name="adj4" fmla="val 100000"/>
          </a:avLst>
        </a:prstGeom>
        <a:solidFill>
          <a:schemeClr val="accent2">
            <a:tint val="40000"/>
            <a:alpha val="90000"/>
            <a:hueOff val="6734718"/>
            <a:satOff val="-62232"/>
            <a:lumOff val="-7015"/>
            <a:alphaOff val="0"/>
          </a:schemeClr>
        </a:solidFill>
        <a:ln w="1270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8602" tIns="165100" rIns="248602" bIns="165100" numCol="1" spcCol="1270" anchor="t" anchorCtr="0">
          <a:noAutofit/>
        </a:bodyPr>
        <a:lstStyle/>
        <a:p>
          <a:pPr marL="0" lvl="0" indent="0" algn="l" defTabSz="577850">
            <a:lnSpc>
              <a:spcPct val="90000"/>
            </a:lnSpc>
            <a:spcBef>
              <a:spcPct val="0"/>
            </a:spcBef>
            <a:spcAft>
              <a:spcPct val="35000"/>
            </a:spcAft>
            <a:buNone/>
          </a:pPr>
          <a:r>
            <a:rPr lang="en-US" sz="1300" kern="1200" dirty="0"/>
            <a:t>Browse to where we have saved our downloaded Sentinel-2 data and select the relevant .jp2 files that represent the spectral bands we intend to use for the classification. </a:t>
          </a:r>
        </a:p>
      </dsp:txBody>
      <dsp:txXfrm>
        <a:off x="7008688" y="2427034"/>
        <a:ext cx="3151599"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407FD3-DE86-4257-9F18-F935FF222B5D}">
      <dsp:nvSpPr>
        <dsp:cNvPr id="0" name=""/>
        <dsp:cNvSpPr/>
      </dsp:nvSpPr>
      <dsp:spPr>
        <a:xfrm>
          <a:off x="0" y="523269"/>
          <a:ext cx="5842001" cy="22491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3404" tIns="354076" rIns="4534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a:t>Virtual Raster: To simplify handling, creating a Virtual Raster that combines the required spectral bands. </a:t>
          </a:r>
        </a:p>
        <a:p>
          <a:pPr marL="171450" lvl="1" indent="-171450" algn="l" defTabSz="755650">
            <a:lnSpc>
              <a:spcPct val="90000"/>
            </a:lnSpc>
            <a:spcBef>
              <a:spcPct val="0"/>
            </a:spcBef>
            <a:spcAft>
              <a:spcPct val="15000"/>
            </a:spcAft>
            <a:buChar char="•"/>
          </a:pPr>
          <a:r>
            <a:rPr lang="en-US" sz="1700" kern="1200"/>
            <a:t>Using Raster &gt; Miscellaneous &gt; Build Virtual Raster in QGIS. Include bands typically useful for our studies.</a:t>
          </a:r>
        </a:p>
        <a:p>
          <a:pPr marL="171450" lvl="1" indent="-171450" algn="l" defTabSz="755650">
            <a:lnSpc>
              <a:spcPct val="90000"/>
            </a:lnSpc>
            <a:spcBef>
              <a:spcPct val="0"/>
            </a:spcBef>
            <a:spcAft>
              <a:spcPct val="15000"/>
            </a:spcAft>
            <a:buChar char="•"/>
          </a:pPr>
          <a:r>
            <a:rPr lang="en-US" sz="1700" kern="1200"/>
            <a:t>Typical band set for land remote sensing applications on </a:t>
          </a:r>
          <a:r>
            <a:rPr lang="en-US" sz="1700" b="1" i="0" kern="1200"/>
            <a:t>Sentinel-2: B 2,3,4,5,6,7,8,8a,11,12</a:t>
          </a:r>
          <a:r>
            <a:rPr lang="en-US" sz="1700" kern="1200"/>
            <a:t> </a:t>
          </a:r>
          <a:br>
            <a:rPr lang="en-US" sz="1700" kern="1200"/>
          </a:br>
          <a:endParaRPr lang="en-US" sz="1700" kern="1200"/>
        </a:p>
      </dsp:txBody>
      <dsp:txXfrm>
        <a:off x="0" y="523269"/>
        <a:ext cx="5842001" cy="2249100"/>
      </dsp:txXfrm>
    </dsp:sp>
    <dsp:sp modelId="{6C58B117-1BAC-40D8-ADE2-B8E13910FA8D}">
      <dsp:nvSpPr>
        <dsp:cNvPr id="0" name=""/>
        <dsp:cNvSpPr/>
      </dsp:nvSpPr>
      <dsp:spPr>
        <a:xfrm>
          <a:off x="292100" y="272348"/>
          <a:ext cx="408940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570" tIns="0" rIns="154570" bIns="0" numCol="1" spcCol="1270" anchor="ctr" anchorCtr="0">
          <a:noAutofit/>
        </a:bodyPr>
        <a:lstStyle/>
        <a:p>
          <a:pPr marL="0" lvl="0" indent="0" algn="l" defTabSz="755650">
            <a:lnSpc>
              <a:spcPct val="90000"/>
            </a:lnSpc>
            <a:spcBef>
              <a:spcPct val="0"/>
            </a:spcBef>
            <a:spcAft>
              <a:spcPct val="35000"/>
            </a:spcAft>
            <a:buNone/>
          </a:pPr>
          <a:r>
            <a:rPr lang="en-US" sz="1700" b="1" i="0" kern="1200"/>
            <a:t>Layer Stacking and Bandset</a:t>
          </a:r>
          <a:endParaRPr lang="en-US" sz="1700" kern="1200"/>
        </a:p>
      </dsp:txBody>
      <dsp:txXfrm>
        <a:off x="316598" y="296846"/>
        <a:ext cx="4040404" cy="452844"/>
      </dsp:txXfrm>
    </dsp:sp>
    <dsp:sp modelId="{7361A9D0-3ED9-40B3-9A93-99EB67C79708}">
      <dsp:nvSpPr>
        <dsp:cNvPr id="0" name=""/>
        <dsp:cNvSpPr/>
      </dsp:nvSpPr>
      <dsp:spPr>
        <a:xfrm>
          <a:off x="0" y="3115089"/>
          <a:ext cx="5842001" cy="9639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3404" tIns="354076" rIns="45340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Cropping the area of Washington, DC using bounding box we downloaded from the official website.</a:t>
          </a:r>
        </a:p>
      </dsp:txBody>
      <dsp:txXfrm>
        <a:off x="0" y="3115089"/>
        <a:ext cx="5842001" cy="963900"/>
      </dsp:txXfrm>
    </dsp:sp>
    <dsp:sp modelId="{911B3FF2-6903-4BDD-9C33-5BAE79C55FB6}">
      <dsp:nvSpPr>
        <dsp:cNvPr id="0" name=""/>
        <dsp:cNvSpPr/>
      </dsp:nvSpPr>
      <dsp:spPr>
        <a:xfrm>
          <a:off x="292100" y="2864169"/>
          <a:ext cx="408940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4570" tIns="0" rIns="154570" bIns="0" numCol="1" spcCol="1270" anchor="ctr" anchorCtr="0">
          <a:noAutofit/>
        </a:bodyPr>
        <a:lstStyle/>
        <a:p>
          <a:pPr marL="0" lvl="0" indent="0" algn="l" defTabSz="755650">
            <a:lnSpc>
              <a:spcPct val="90000"/>
            </a:lnSpc>
            <a:spcBef>
              <a:spcPct val="0"/>
            </a:spcBef>
            <a:spcAft>
              <a:spcPct val="35000"/>
            </a:spcAft>
            <a:buNone/>
          </a:pPr>
          <a:r>
            <a:rPr lang="en-US" sz="1700" b="1" kern="1200"/>
            <a:t>Clip </a:t>
          </a:r>
          <a:endParaRPr lang="en-US" sz="1700" kern="1200"/>
        </a:p>
      </dsp:txBody>
      <dsp:txXfrm>
        <a:off x="316598" y="2888667"/>
        <a:ext cx="4040404"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4928A-101D-46BB-B4F0-1C18206C8B8F}">
      <dsp:nvSpPr>
        <dsp:cNvPr id="0" name=""/>
        <dsp:cNvSpPr/>
      </dsp:nvSpPr>
      <dsp:spPr>
        <a:xfrm>
          <a:off x="613647" y="1413463"/>
          <a:ext cx="660761" cy="6607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844DD4-5CA1-4E20-8429-69767E6EBEA2}">
      <dsp:nvSpPr>
        <dsp:cNvPr id="0" name=""/>
        <dsp:cNvSpPr/>
      </dsp:nvSpPr>
      <dsp:spPr>
        <a:xfrm>
          <a:off x="83" y="2173682"/>
          <a:ext cx="1887890" cy="28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Water Bodies</a:t>
          </a:r>
          <a:endParaRPr lang="en-US" sz="1400" kern="1200"/>
        </a:p>
      </dsp:txBody>
      <dsp:txXfrm>
        <a:off x="83" y="2173682"/>
        <a:ext cx="1887890" cy="283183"/>
      </dsp:txXfrm>
    </dsp:sp>
    <dsp:sp modelId="{696F6E78-22E1-4E4B-B121-76C339457C1A}">
      <dsp:nvSpPr>
        <dsp:cNvPr id="0" name=""/>
        <dsp:cNvSpPr/>
      </dsp:nvSpPr>
      <dsp:spPr>
        <a:xfrm>
          <a:off x="83" y="2503124"/>
          <a:ext cx="1887890" cy="122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Rivers and Streams</a:t>
          </a:r>
        </a:p>
        <a:p>
          <a:pPr marL="0" lvl="0" indent="0" algn="ctr" defTabSz="488950">
            <a:lnSpc>
              <a:spcPct val="100000"/>
            </a:lnSpc>
            <a:spcBef>
              <a:spcPct val="0"/>
            </a:spcBef>
            <a:spcAft>
              <a:spcPct val="35000"/>
            </a:spcAft>
            <a:buNone/>
          </a:pPr>
          <a:r>
            <a:rPr lang="en-US" sz="1100" kern="1200"/>
            <a:t>Lakes and Ponds</a:t>
          </a:r>
        </a:p>
        <a:p>
          <a:pPr marL="0" lvl="0" indent="0" algn="ctr" defTabSz="488950">
            <a:lnSpc>
              <a:spcPct val="100000"/>
            </a:lnSpc>
            <a:spcBef>
              <a:spcPct val="0"/>
            </a:spcBef>
            <a:spcAft>
              <a:spcPct val="35000"/>
            </a:spcAft>
            <a:buNone/>
          </a:pPr>
          <a:r>
            <a:rPr lang="en-US" sz="1100" kern="1200"/>
            <a:t>Pools</a:t>
          </a:r>
        </a:p>
      </dsp:txBody>
      <dsp:txXfrm>
        <a:off x="83" y="2503124"/>
        <a:ext cx="1887890" cy="1223280"/>
      </dsp:txXfrm>
    </dsp:sp>
    <dsp:sp modelId="{0934A78A-DCB7-4A9D-922B-7DCAF0BF1167}">
      <dsp:nvSpPr>
        <dsp:cNvPr id="0" name=""/>
        <dsp:cNvSpPr/>
      </dsp:nvSpPr>
      <dsp:spPr>
        <a:xfrm>
          <a:off x="2831919" y="1413463"/>
          <a:ext cx="660761" cy="6607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8304E1-5609-4CCA-A933-BD9230B62764}">
      <dsp:nvSpPr>
        <dsp:cNvPr id="0" name=""/>
        <dsp:cNvSpPr/>
      </dsp:nvSpPr>
      <dsp:spPr>
        <a:xfrm>
          <a:off x="2218354" y="2173682"/>
          <a:ext cx="1887890" cy="28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Vegetation and Parkland</a:t>
          </a:r>
          <a:endParaRPr lang="en-US" sz="1400" kern="1200"/>
        </a:p>
      </dsp:txBody>
      <dsp:txXfrm>
        <a:off x="2218354" y="2173682"/>
        <a:ext cx="1887890" cy="283183"/>
      </dsp:txXfrm>
    </dsp:sp>
    <dsp:sp modelId="{21B0C2DE-413F-42C7-B4B3-3F777CB1ED74}">
      <dsp:nvSpPr>
        <dsp:cNvPr id="0" name=""/>
        <dsp:cNvSpPr/>
      </dsp:nvSpPr>
      <dsp:spPr>
        <a:xfrm>
          <a:off x="2218354" y="2503124"/>
          <a:ext cx="1887890" cy="122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Deciduous Forest</a:t>
          </a:r>
        </a:p>
        <a:p>
          <a:pPr marL="0" lvl="0" indent="0" algn="ctr" defTabSz="488950">
            <a:lnSpc>
              <a:spcPct val="100000"/>
            </a:lnSpc>
            <a:spcBef>
              <a:spcPct val="0"/>
            </a:spcBef>
            <a:spcAft>
              <a:spcPct val="35000"/>
            </a:spcAft>
            <a:buNone/>
          </a:pPr>
          <a:r>
            <a:rPr lang="en-US" sz="1100" kern="1200"/>
            <a:t>Evergreen Forest</a:t>
          </a:r>
        </a:p>
        <a:p>
          <a:pPr marL="0" lvl="0" indent="0" algn="ctr" defTabSz="488950">
            <a:lnSpc>
              <a:spcPct val="100000"/>
            </a:lnSpc>
            <a:spcBef>
              <a:spcPct val="0"/>
            </a:spcBef>
            <a:spcAft>
              <a:spcPct val="35000"/>
            </a:spcAft>
            <a:buNone/>
          </a:pPr>
          <a:r>
            <a:rPr lang="en-US" sz="1100" kern="1200"/>
            <a:t>Mixed Forest</a:t>
          </a:r>
        </a:p>
        <a:p>
          <a:pPr marL="0" lvl="0" indent="0" algn="ctr" defTabSz="488950">
            <a:lnSpc>
              <a:spcPct val="100000"/>
            </a:lnSpc>
            <a:spcBef>
              <a:spcPct val="0"/>
            </a:spcBef>
            <a:spcAft>
              <a:spcPct val="35000"/>
            </a:spcAft>
            <a:buNone/>
          </a:pPr>
          <a:r>
            <a:rPr lang="en-US" sz="1100" kern="1200"/>
            <a:t>Grassland</a:t>
          </a:r>
        </a:p>
        <a:p>
          <a:pPr marL="0" lvl="0" indent="0" algn="ctr" defTabSz="488950">
            <a:lnSpc>
              <a:spcPct val="100000"/>
            </a:lnSpc>
            <a:spcBef>
              <a:spcPct val="0"/>
            </a:spcBef>
            <a:spcAft>
              <a:spcPct val="35000"/>
            </a:spcAft>
            <a:buNone/>
          </a:pPr>
          <a:r>
            <a:rPr lang="en-US" sz="1100" kern="1200"/>
            <a:t>Wetlands</a:t>
          </a:r>
        </a:p>
      </dsp:txBody>
      <dsp:txXfrm>
        <a:off x="2218354" y="2503124"/>
        <a:ext cx="1887890" cy="1223280"/>
      </dsp:txXfrm>
    </dsp:sp>
    <dsp:sp modelId="{5E4080DC-7F66-4E54-A01D-C49EEB32B8A1}">
      <dsp:nvSpPr>
        <dsp:cNvPr id="0" name=""/>
        <dsp:cNvSpPr/>
      </dsp:nvSpPr>
      <dsp:spPr>
        <a:xfrm>
          <a:off x="5050190" y="1413463"/>
          <a:ext cx="660761" cy="6607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610A46-2580-4470-AA65-F00299387D79}">
      <dsp:nvSpPr>
        <dsp:cNvPr id="0" name=""/>
        <dsp:cNvSpPr/>
      </dsp:nvSpPr>
      <dsp:spPr>
        <a:xfrm>
          <a:off x="4436626" y="2173682"/>
          <a:ext cx="1887890" cy="2831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b="1" kern="1200"/>
            <a:t>Built-up (Urban)</a:t>
          </a:r>
          <a:endParaRPr lang="en-US" sz="1400" kern="1200"/>
        </a:p>
      </dsp:txBody>
      <dsp:txXfrm>
        <a:off x="4436626" y="2173682"/>
        <a:ext cx="1887890" cy="283183"/>
      </dsp:txXfrm>
    </dsp:sp>
    <dsp:sp modelId="{6E1EC51F-BEFA-4A4F-BAAB-44A45D45E6AD}">
      <dsp:nvSpPr>
        <dsp:cNvPr id="0" name=""/>
        <dsp:cNvSpPr/>
      </dsp:nvSpPr>
      <dsp:spPr>
        <a:xfrm>
          <a:off x="4436626" y="2503124"/>
          <a:ext cx="1887890" cy="122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Residential Areas</a:t>
          </a:r>
        </a:p>
        <a:p>
          <a:pPr marL="0" lvl="0" indent="0" algn="ctr" defTabSz="488950">
            <a:lnSpc>
              <a:spcPct val="100000"/>
            </a:lnSpc>
            <a:spcBef>
              <a:spcPct val="0"/>
            </a:spcBef>
            <a:spcAft>
              <a:spcPct val="35000"/>
            </a:spcAft>
            <a:buNone/>
          </a:pPr>
          <a:r>
            <a:rPr lang="en-US" sz="1100" kern="1200"/>
            <a:t>Commercial and Industrial Areas</a:t>
          </a:r>
        </a:p>
        <a:p>
          <a:pPr marL="0" lvl="0" indent="0" algn="ctr" defTabSz="488950">
            <a:lnSpc>
              <a:spcPct val="100000"/>
            </a:lnSpc>
            <a:spcBef>
              <a:spcPct val="0"/>
            </a:spcBef>
            <a:spcAft>
              <a:spcPct val="35000"/>
            </a:spcAft>
            <a:buNone/>
          </a:pPr>
          <a:r>
            <a:rPr lang="en-US" sz="1100" kern="1200" dirty="0"/>
            <a:t>Transportation and Roads</a:t>
          </a:r>
        </a:p>
        <a:p>
          <a:pPr marL="0" lvl="0" indent="0" algn="ctr" defTabSz="488950">
            <a:lnSpc>
              <a:spcPct val="100000"/>
            </a:lnSpc>
            <a:spcBef>
              <a:spcPct val="0"/>
            </a:spcBef>
            <a:spcAft>
              <a:spcPct val="35000"/>
            </a:spcAft>
            <a:buNone/>
          </a:pPr>
          <a:r>
            <a:rPr lang="en-US" sz="1100" kern="1200"/>
            <a:t>Mixed Urban</a:t>
          </a:r>
        </a:p>
        <a:p>
          <a:pPr marL="0" lvl="0" indent="0" algn="ctr" defTabSz="488950">
            <a:lnSpc>
              <a:spcPct val="100000"/>
            </a:lnSpc>
            <a:spcBef>
              <a:spcPct val="0"/>
            </a:spcBef>
            <a:spcAft>
              <a:spcPct val="35000"/>
            </a:spcAft>
            <a:buNone/>
          </a:pPr>
          <a:r>
            <a:rPr lang="en-US" sz="1100" kern="1200"/>
            <a:t>Vacant Land</a:t>
          </a:r>
        </a:p>
      </dsp:txBody>
      <dsp:txXfrm>
        <a:off x="4436626" y="2503124"/>
        <a:ext cx="1887890" cy="122328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A8245-EFD4-4F33-80BA-D780232C075D}">
      <dsp:nvSpPr>
        <dsp:cNvPr id="0" name=""/>
        <dsp:cNvSpPr/>
      </dsp:nvSpPr>
      <dsp:spPr>
        <a:xfrm>
          <a:off x="-31080" y="5828"/>
          <a:ext cx="5476807" cy="10472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53BC80-2271-47C3-8B14-C3ECF2CC164A}">
      <dsp:nvSpPr>
        <dsp:cNvPr id="0" name=""/>
        <dsp:cNvSpPr/>
      </dsp:nvSpPr>
      <dsp:spPr>
        <a:xfrm>
          <a:off x="285720" y="241465"/>
          <a:ext cx="576001" cy="57600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157BAA-120E-44EC-9EB0-9093CDB79570}">
      <dsp:nvSpPr>
        <dsp:cNvPr id="0" name=""/>
        <dsp:cNvSpPr/>
      </dsp:nvSpPr>
      <dsp:spPr>
        <a:xfrm>
          <a:off x="1178523" y="5828"/>
          <a:ext cx="4264837" cy="104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37" tIns="110837" rIns="110837" bIns="110837" numCol="1" spcCol="1270" anchor="ctr" anchorCtr="0">
          <a:noAutofit/>
        </a:bodyPr>
        <a:lstStyle/>
        <a:p>
          <a:pPr marL="0" lvl="0" indent="0" algn="l" defTabSz="1022350">
            <a:lnSpc>
              <a:spcPct val="90000"/>
            </a:lnSpc>
            <a:spcBef>
              <a:spcPct val="0"/>
            </a:spcBef>
            <a:spcAft>
              <a:spcPct val="35000"/>
            </a:spcAft>
            <a:buNone/>
          </a:pPr>
          <a:r>
            <a:rPr lang="en-US" sz="2300" kern="1200"/>
            <a:t>Precision =	</a:t>
          </a:r>
          <a14:m xmlns:a14="http://schemas.microsoft.com/office/drawing/2010/main">
            <m:oMath xmlns:m="http://schemas.openxmlformats.org/officeDocument/2006/math">
              <m:f>
                <m:fPr>
                  <m:ctrlPr>
                    <a:rPr lang="en-US" sz="2300" i="1" kern="1200" dirty="0" smtClean="0">
                      <a:latin typeface="Cambria Math" panose="02040503050406030204" pitchFamily="18" charset="0"/>
                    </a:rPr>
                  </m:ctrlPr>
                </m:fPr>
                <m:num>
                  <m:r>
                    <m:rPr>
                      <m:sty m:val="p"/>
                    </m:rPr>
                    <a:rPr lang="en-US" sz="2300" kern="1200" smtClean="0">
                      <a:latin typeface="Cambria Math" panose="02040503050406030204" pitchFamily="18" charset="0"/>
                    </a:rPr>
                    <m:t>TP</m:t>
                  </m:r>
                </m:num>
                <m:den>
                  <m:r>
                    <a:rPr lang="en-US" sz="2300" kern="1200" dirty="0">
                      <a:latin typeface="Cambria Math" panose="02040503050406030204" pitchFamily="18" charset="0"/>
                    </a:rPr>
                    <m:t>(</m:t>
                  </m:r>
                  <m:r>
                    <m:rPr>
                      <m:sty m:val="p"/>
                    </m:rPr>
                    <a:rPr lang="en-US" sz="2300" kern="1200" dirty="0">
                      <a:latin typeface="Cambria Math" panose="02040503050406030204" pitchFamily="18" charset="0"/>
                    </a:rPr>
                    <m:t>TP</m:t>
                  </m:r>
                  <m:r>
                    <a:rPr lang="en-US" sz="2300" kern="1200" dirty="0">
                      <a:latin typeface="Cambria Math" panose="02040503050406030204" pitchFamily="18" charset="0"/>
                    </a:rPr>
                    <m:t> + </m:t>
                  </m:r>
                  <m:r>
                    <m:rPr>
                      <m:sty m:val="p"/>
                    </m:rPr>
                    <a:rPr lang="en-US" sz="2300" kern="1200" dirty="0">
                      <a:latin typeface="Cambria Math" panose="02040503050406030204" pitchFamily="18" charset="0"/>
                    </a:rPr>
                    <m:t>FP</m:t>
                  </m:r>
                  <m:r>
                    <a:rPr lang="en-US" sz="2300" kern="1200" dirty="0">
                      <a:latin typeface="Cambria Math" panose="02040503050406030204" pitchFamily="18" charset="0"/>
                    </a:rPr>
                    <m:t>) </m:t>
                  </m:r>
                </m:den>
              </m:f>
            </m:oMath>
          </a14:m>
          <a:endParaRPr lang="en-US" sz="2300" kern="1200"/>
        </a:p>
      </dsp:txBody>
      <dsp:txXfrm>
        <a:off x="1178523" y="5828"/>
        <a:ext cx="4264837" cy="1047275"/>
      </dsp:txXfrm>
    </dsp:sp>
    <dsp:sp modelId="{9203977E-CF3E-451E-9024-95F6D3C4774D}">
      <dsp:nvSpPr>
        <dsp:cNvPr id="0" name=""/>
        <dsp:cNvSpPr/>
      </dsp:nvSpPr>
      <dsp:spPr>
        <a:xfrm>
          <a:off x="-31080" y="1314923"/>
          <a:ext cx="5476807" cy="10472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5FADC7-D849-43C2-AD8D-921E3C4C8424}">
      <dsp:nvSpPr>
        <dsp:cNvPr id="0" name=""/>
        <dsp:cNvSpPr/>
      </dsp:nvSpPr>
      <dsp:spPr>
        <a:xfrm>
          <a:off x="285720" y="1550560"/>
          <a:ext cx="576001" cy="57600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B06097-A52A-4E7F-A58F-F174D965FABA}">
      <dsp:nvSpPr>
        <dsp:cNvPr id="0" name=""/>
        <dsp:cNvSpPr/>
      </dsp:nvSpPr>
      <dsp:spPr>
        <a:xfrm>
          <a:off x="1178523" y="1314923"/>
          <a:ext cx="4264837" cy="104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37" tIns="110837" rIns="110837" bIns="110837" numCol="1" spcCol="1270" anchor="ctr" anchorCtr="0">
          <a:noAutofit/>
        </a:bodyPr>
        <a:lstStyle/>
        <a:p>
          <a:pPr marL="0" lvl="0" indent="0" algn="l" defTabSz="1022350">
            <a:lnSpc>
              <a:spcPct val="90000"/>
            </a:lnSpc>
            <a:spcBef>
              <a:spcPct val="0"/>
            </a:spcBef>
            <a:spcAft>
              <a:spcPct val="35000"/>
            </a:spcAft>
            <a:buNone/>
          </a:pPr>
          <a:r>
            <a:rPr lang="en-US" sz="2300" b="0" i="0" kern="1200" dirty="0"/>
            <a:t>Recall</a:t>
          </a:r>
          <a:r>
            <a:rPr lang="en-US" sz="2300" kern="1200" dirty="0"/>
            <a:t> =	                </a:t>
          </a:r>
          <a14:m xmlns:a14="http://schemas.microsoft.com/office/drawing/2010/main">
            <m:oMath xmlns:m="http://schemas.openxmlformats.org/officeDocument/2006/math">
              <m:f>
                <m:fPr>
                  <m:ctrlPr>
                    <a:rPr lang="en-US" sz="2300" i="1" kern="1200" dirty="0" smtClean="0">
                      <a:latin typeface="Cambria Math" panose="02040503050406030204" pitchFamily="18" charset="0"/>
                    </a:rPr>
                  </m:ctrlPr>
                </m:fPr>
                <m:num>
                  <m:r>
                    <m:rPr>
                      <m:sty m:val="p"/>
                    </m:rPr>
                    <a:rPr lang="en-US" sz="2300" kern="1200" smtClean="0">
                      <a:latin typeface="Cambria Math" panose="02040503050406030204" pitchFamily="18" charset="0"/>
                    </a:rPr>
                    <m:t>TP</m:t>
                  </m:r>
                </m:num>
                <m:den>
                  <m:r>
                    <a:rPr lang="en-US" sz="2300" kern="1200" dirty="0">
                      <a:latin typeface="Cambria Math" panose="02040503050406030204" pitchFamily="18" charset="0"/>
                    </a:rPr>
                    <m:t>(</m:t>
                  </m:r>
                  <m:r>
                    <m:rPr>
                      <m:sty m:val="p"/>
                    </m:rPr>
                    <a:rPr lang="en-US" sz="2300" kern="1200" dirty="0">
                      <a:latin typeface="Cambria Math" panose="02040503050406030204" pitchFamily="18" charset="0"/>
                    </a:rPr>
                    <m:t>TP</m:t>
                  </m:r>
                  <m:r>
                    <a:rPr lang="en-US" sz="2300" kern="1200" dirty="0">
                      <a:latin typeface="Cambria Math" panose="02040503050406030204" pitchFamily="18" charset="0"/>
                    </a:rPr>
                    <m:t> + </m:t>
                  </m:r>
                  <m:r>
                    <m:rPr>
                      <m:sty m:val="p"/>
                    </m:rPr>
                    <a:rPr lang="en-US" sz="2300" kern="1200" dirty="0">
                      <a:latin typeface="Cambria Math" panose="02040503050406030204" pitchFamily="18" charset="0"/>
                    </a:rPr>
                    <m:t>FN</m:t>
                  </m:r>
                  <m:r>
                    <a:rPr lang="en-US" sz="2300" kern="1200" dirty="0">
                      <a:latin typeface="Cambria Math" panose="02040503050406030204" pitchFamily="18" charset="0"/>
                    </a:rPr>
                    <m:t>) </m:t>
                  </m:r>
                </m:den>
              </m:f>
            </m:oMath>
          </a14:m>
          <a:endParaRPr lang="en-US" sz="2300" kern="1200" dirty="0"/>
        </a:p>
      </dsp:txBody>
      <dsp:txXfrm>
        <a:off x="1178523" y="1314923"/>
        <a:ext cx="4264837" cy="1047275"/>
      </dsp:txXfrm>
    </dsp:sp>
    <dsp:sp modelId="{660546EC-FD23-441B-B342-4D0D1A4B5879}">
      <dsp:nvSpPr>
        <dsp:cNvPr id="0" name=""/>
        <dsp:cNvSpPr/>
      </dsp:nvSpPr>
      <dsp:spPr>
        <a:xfrm>
          <a:off x="-31080" y="2624018"/>
          <a:ext cx="5476807" cy="104727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F1B04E-D76E-42DA-8B9C-7CCD54518CAC}">
      <dsp:nvSpPr>
        <dsp:cNvPr id="0" name=""/>
        <dsp:cNvSpPr/>
      </dsp:nvSpPr>
      <dsp:spPr>
        <a:xfrm>
          <a:off x="285720" y="2859655"/>
          <a:ext cx="576001" cy="576001"/>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CC8ED6-77D1-454A-80E0-105375BF4609}">
      <dsp:nvSpPr>
        <dsp:cNvPr id="0" name=""/>
        <dsp:cNvSpPr/>
      </dsp:nvSpPr>
      <dsp:spPr>
        <a:xfrm>
          <a:off x="1113996" y="2624018"/>
          <a:ext cx="4393891" cy="104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837" tIns="110837" rIns="110837" bIns="110837" numCol="1" spcCol="1270" anchor="ctr" anchorCtr="0">
          <a:noAutofit/>
        </a:bodyPr>
        <a:lstStyle/>
        <a:p>
          <a:pPr marL="0" lvl="0" indent="0" algn="l" defTabSz="1022350">
            <a:lnSpc>
              <a:spcPct val="90000"/>
            </a:lnSpc>
            <a:spcBef>
              <a:spcPct val="0"/>
            </a:spcBef>
            <a:spcAft>
              <a:spcPct val="35000"/>
            </a:spcAft>
            <a:buNone/>
          </a:pPr>
          <a:r>
            <a:rPr lang="en-US" sz="2300" kern="1200" dirty="0"/>
            <a:t>F1 Score	= 	</a:t>
          </a:r>
          <a14:m xmlns:a14="http://schemas.microsoft.com/office/drawing/2010/main">
            <m:oMath xmlns:m="http://schemas.openxmlformats.org/officeDocument/2006/math">
              <m:f>
                <m:fPr>
                  <m:ctrlPr>
                    <a:rPr lang="en-US" sz="2300" i="1" kern="1200" dirty="0" smtClean="0">
                      <a:latin typeface="Cambria Math" panose="02040503050406030204" pitchFamily="18" charset="0"/>
                    </a:rPr>
                  </m:ctrlPr>
                </m:fPr>
                <m:num>
                  <m:r>
                    <a:rPr lang="en-US" sz="2300" b="0" i="0" kern="1200" smtClean="0">
                      <a:latin typeface="Cambria Math" panose="02040503050406030204" pitchFamily="18" charset="0"/>
                    </a:rPr>
                    <m:t>2</m:t>
                  </m:r>
                  <m:r>
                    <a:rPr lang="en-US" sz="2300" b="0" i="1" kern="1200" smtClean="0">
                      <a:latin typeface="Cambria Math" panose="02040503050406030204" pitchFamily="18" charset="0"/>
                      <a:ea typeface="Cambria Math" panose="02040503050406030204" pitchFamily="18" charset="0"/>
                    </a:rPr>
                    <m:t>×</m:t>
                  </m:r>
                  <m:r>
                    <m:rPr>
                      <m:sty m:val="p"/>
                    </m:rPr>
                    <a:rPr lang="en-US" sz="2300" b="0" i="0" kern="1200" smtClean="0">
                      <a:latin typeface="Cambria Math" panose="02040503050406030204" pitchFamily="18" charset="0"/>
                    </a:rPr>
                    <m:t>Precision</m:t>
                  </m:r>
                  <m:r>
                    <a:rPr lang="en-US" sz="2300" b="0" i="1" kern="1200" smtClean="0">
                      <a:latin typeface="Cambria Math" panose="02040503050406030204" pitchFamily="18" charset="0"/>
                      <a:ea typeface="Cambria Math" panose="02040503050406030204" pitchFamily="18" charset="0"/>
                    </a:rPr>
                    <m:t>×</m:t>
                  </m:r>
                  <m:r>
                    <m:rPr>
                      <m:sty m:val="p"/>
                    </m:rPr>
                    <a:rPr lang="en-US" sz="2300" b="0" i="0" kern="1200" smtClean="0">
                      <a:latin typeface="Cambria Math" panose="02040503050406030204" pitchFamily="18" charset="0"/>
                    </a:rPr>
                    <m:t>Recall</m:t>
                  </m:r>
                </m:num>
                <m:den>
                  <m:r>
                    <m:rPr>
                      <m:sty m:val="p"/>
                    </m:rPr>
                    <a:rPr lang="en-US" sz="2300" b="0" i="0" kern="1200" smtClean="0">
                      <a:latin typeface="Cambria Math" panose="02040503050406030204" pitchFamily="18" charset="0"/>
                    </a:rPr>
                    <m:t>Precision</m:t>
                  </m:r>
                  <m:r>
                    <a:rPr lang="en-US" sz="2300" b="0" i="0" kern="1200" smtClean="0">
                      <a:latin typeface="Cambria Math" panose="02040503050406030204" pitchFamily="18" charset="0"/>
                    </a:rPr>
                    <m:t> + </m:t>
                  </m:r>
                  <m:r>
                    <m:rPr>
                      <m:sty m:val="p"/>
                    </m:rPr>
                    <a:rPr lang="en-US" sz="2300" b="0" i="0" kern="1200" smtClean="0">
                      <a:latin typeface="Cambria Math" panose="02040503050406030204" pitchFamily="18" charset="0"/>
                    </a:rPr>
                    <m:t>Recall</m:t>
                  </m:r>
                </m:den>
              </m:f>
            </m:oMath>
          </a14:m>
          <a:endParaRPr lang="en-US" sz="2300" kern="1200" dirty="0"/>
        </a:p>
      </dsp:txBody>
      <dsp:txXfrm>
        <a:off x="1113996" y="2624018"/>
        <a:ext cx="4393891" cy="104727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F22C2-5542-4584-ABF6-AA3633C5A572}">
      <dsp:nvSpPr>
        <dsp:cNvPr id="0" name=""/>
        <dsp:cNvSpPr/>
      </dsp:nvSpPr>
      <dsp:spPr>
        <a:xfrm>
          <a:off x="0" y="3275"/>
          <a:ext cx="5458837" cy="6976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886E62-B51A-436E-AE8B-9B708832E0C5}">
      <dsp:nvSpPr>
        <dsp:cNvPr id="0" name=""/>
        <dsp:cNvSpPr/>
      </dsp:nvSpPr>
      <dsp:spPr>
        <a:xfrm>
          <a:off x="211042" y="160249"/>
          <a:ext cx="383713" cy="3837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243BA2-DD09-44ED-AB7C-D266B4C301AB}">
      <dsp:nvSpPr>
        <dsp:cNvPr id="0" name=""/>
        <dsp:cNvSpPr/>
      </dsp:nvSpPr>
      <dsp:spPr>
        <a:xfrm>
          <a:off x="805799" y="3275"/>
          <a:ext cx="4653038" cy="697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36" tIns="73836" rIns="73836" bIns="73836" numCol="1" spcCol="1270" anchor="ctr" anchorCtr="0">
          <a:noAutofit/>
        </a:bodyPr>
        <a:lstStyle/>
        <a:p>
          <a:pPr marL="0" lvl="0" indent="0" algn="l" defTabSz="755650">
            <a:lnSpc>
              <a:spcPct val="100000"/>
            </a:lnSpc>
            <a:spcBef>
              <a:spcPct val="0"/>
            </a:spcBef>
            <a:spcAft>
              <a:spcPct val="35000"/>
            </a:spcAft>
            <a:buNone/>
          </a:pPr>
          <a:r>
            <a:rPr lang="en-US" sz="1700" kern="1200" dirty="0"/>
            <a:t>Pixel count (</a:t>
          </a:r>
          <a:r>
            <a:rPr lang="en-US" sz="1700" b="1" kern="1200" dirty="0" err="1"/>
            <a:t>r.stats.zonal</a:t>
          </a:r>
          <a:r>
            <a:rPr lang="en-US" sz="1700" b="1" kern="1200" dirty="0"/>
            <a:t>)</a:t>
          </a:r>
          <a:r>
            <a:rPr lang="en-US" sz="1700" kern="1200" dirty="0"/>
            <a:t> </a:t>
          </a:r>
        </a:p>
      </dsp:txBody>
      <dsp:txXfrm>
        <a:off x="805799" y="3275"/>
        <a:ext cx="4653038" cy="697661"/>
      </dsp:txXfrm>
    </dsp:sp>
    <dsp:sp modelId="{00E227BE-3A59-4E13-9995-D8641610F302}">
      <dsp:nvSpPr>
        <dsp:cNvPr id="0" name=""/>
        <dsp:cNvSpPr/>
      </dsp:nvSpPr>
      <dsp:spPr>
        <a:xfrm>
          <a:off x="0" y="875352"/>
          <a:ext cx="5458837" cy="6976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92354-1802-4ACF-9BD5-3D7D006B3FF8}">
      <dsp:nvSpPr>
        <dsp:cNvPr id="0" name=""/>
        <dsp:cNvSpPr/>
      </dsp:nvSpPr>
      <dsp:spPr>
        <a:xfrm>
          <a:off x="211042" y="1032326"/>
          <a:ext cx="383713" cy="3837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D6F2AC-03F8-49C5-BBAF-9DE6FF6E379D}">
      <dsp:nvSpPr>
        <dsp:cNvPr id="0" name=""/>
        <dsp:cNvSpPr/>
      </dsp:nvSpPr>
      <dsp:spPr>
        <a:xfrm>
          <a:off x="805799" y="875352"/>
          <a:ext cx="4653038" cy="697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36" tIns="73836" rIns="73836" bIns="73836" numCol="1" spcCol="1270" anchor="ctr" anchorCtr="0">
          <a:noAutofit/>
        </a:bodyPr>
        <a:lstStyle/>
        <a:p>
          <a:pPr marL="0" lvl="0" indent="0" algn="l" defTabSz="711200">
            <a:lnSpc>
              <a:spcPct val="100000"/>
            </a:lnSpc>
            <a:spcBef>
              <a:spcPct val="0"/>
            </a:spcBef>
            <a:spcAft>
              <a:spcPct val="35000"/>
            </a:spcAft>
            <a:buNone/>
          </a:pPr>
          <a:r>
            <a:rPr lang="en-US" sz="1600" kern="1200" dirty="0"/>
            <a:t>Water = 165960 * (10m*10m)</a:t>
          </a:r>
          <a:r>
            <a:rPr lang="en-US" sz="1600" b="0" i="0" kern="1200" dirty="0"/>
            <a:t> ≈</a:t>
          </a:r>
          <a:r>
            <a:rPr lang="en-US" sz="1600" kern="1200" dirty="0"/>
            <a:t> 16.59 </a:t>
          </a:r>
          <a:r>
            <a:rPr lang="en-US" sz="1600" b="0" i="0" kern="1200" dirty="0"/>
            <a:t>(km)</a:t>
          </a:r>
          <a:r>
            <a:rPr lang="en-US" sz="1600" b="0" i="0" kern="1200" baseline="30000" dirty="0"/>
            <a:t>2 </a:t>
          </a:r>
          <a:r>
            <a:rPr lang="en-US" sz="1600" b="0" i="0" kern="1200" dirty="0"/>
            <a:t>≈</a:t>
          </a:r>
          <a:r>
            <a:rPr lang="en-US" sz="1600" kern="1200" dirty="0"/>
            <a:t> </a:t>
          </a:r>
          <a:r>
            <a:rPr lang="en-US" sz="1600" b="1" kern="1200" dirty="0"/>
            <a:t>10%</a:t>
          </a:r>
        </a:p>
      </dsp:txBody>
      <dsp:txXfrm>
        <a:off x="805799" y="875352"/>
        <a:ext cx="4653038" cy="697661"/>
      </dsp:txXfrm>
    </dsp:sp>
    <dsp:sp modelId="{C96A3734-8977-4C32-9D3A-C0C205C85717}">
      <dsp:nvSpPr>
        <dsp:cNvPr id="0" name=""/>
        <dsp:cNvSpPr/>
      </dsp:nvSpPr>
      <dsp:spPr>
        <a:xfrm>
          <a:off x="0" y="1747429"/>
          <a:ext cx="5458837" cy="6976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0CE157-F271-455D-B1D4-A3871C5F2882}">
      <dsp:nvSpPr>
        <dsp:cNvPr id="0" name=""/>
        <dsp:cNvSpPr/>
      </dsp:nvSpPr>
      <dsp:spPr>
        <a:xfrm>
          <a:off x="211042" y="1904403"/>
          <a:ext cx="383713" cy="38371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24FF0-84D6-46DA-8595-2EE2AB002824}">
      <dsp:nvSpPr>
        <dsp:cNvPr id="0" name=""/>
        <dsp:cNvSpPr/>
      </dsp:nvSpPr>
      <dsp:spPr>
        <a:xfrm>
          <a:off x="805799" y="1747429"/>
          <a:ext cx="4653038" cy="697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36" tIns="73836" rIns="73836" bIns="73836" numCol="1" spcCol="1270" anchor="ctr" anchorCtr="0">
          <a:noAutofit/>
        </a:bodyPr>
        <a:lstStyle/>
        <a:p>
          <a:pPr marL="0" lvl="0" indent="0" algn="l" defTabSz="666750">
            <a:lnSpc>
              <a:spcPct val="100000"/>
            </a:lnSpc>
            <a:spcBef>
              <a:spcPct val="0"/>
            </a:spcBef>
            <a:spcAft>
              <a:spcPct val="35000"/>
            </a:spcAft>
            <a:buNone/>
          </a:pPr>
          <a:r>
            <a:rPr lang="en-US" sz="1500" kern="1200" dirty="0"/>
            <a:t>Vegetation = 661529 * (10m*10m)</a:t>
          </a:r>
          <a:r>
            <a:rPr lang="en-US" sz="1500" b="0" i="0" kern="1200" dirty="0"/>
            <a:t> ≈ 66.15 (km)</a:t>
          </a:r>
          <a:r>
            <a:rPr lang="en-US" sz="1500" b="0" i="0" kern="1200" baseline="30000" dirty="0"/>
            <a:t>2 </a:t>
          </a:r>
          <a:r>
            <a:rPr lang="en-US" sz="1500" b="0" i="0" kern="1200" dirty="0"/>
            <a:t>≈</a:t>
          </a:r>
          <a:r>
            <a:rPr lang="en-US" sz="1500" kern="1200" dirty="0"/>
            <a:t> </a:t>
          </a:r>
          <a:r>
            <a:rPr lang="en-US" sz="1500" b="1" kern="1200" dirty="0"/>
            <a:t>36%</a:t>
          </a:r>
        </a:p>
      </dsp:txBody>
      <dsp:txXfrm>
        <a:off x="805799" y="1747429"/>
        <a:ext cx="4653038" cy="697661"/>
      </dsp:txXfrm>
    </dsp:sp>
    <dsp:sp modelId="{D11254AD-2C1A-4F5D-97E7-A5C110E36572}">
      <dsp:nvSpPr>
        <dsp:cNvPr id="0" name=""/>
        <dsp:cNvSpPr/>
      </dsp:nvSpPr>
      <dsp:spPr>
        <a:xfrm>
          <a:off x="0" y="2619506"/>
          <a:ext cx="5458837" cy="6976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E7FF21-C1CD-4E6E-8D3D-0E344EF1312B}">
      <dsp:nvSpPr>
        <dsp:cNvPr id="0" name=""/>
        <dsp:cNvSpPr/>
      </dsp:nvSpPr>
      <dsp:spPr>
        <a:xfrm>
          <a:off x="211042" y="2776479"/>
          <a:ext cx="383713" cy="38371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6C3696-B268-4898-9386-2C6A0223533A}">
      <dsp:nvSpPr>
        <dsp:cNvPr id="0" name=""/>
        <dsp:cNvSpPr/>
      </dsp:nvSpPr>
      <dsp:spPr>
        <a:xfrm>
          <a:off x="805799" y="2619506"/>
          <a:ext cx="4653038" cy="697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36" tIns="73836" rIns="73836" bIns="73836" numCol="1" spcCol="1270" anchor="ctr" anchorCtr="0">
          <a:noAutofit/>
        </a:bodyPr>
        <a:lstStyle/>
        <a:p>
          <a:pPr marL="0" lvl="0" indent="0" algn="l" defTabSz="755650">
            <a:lnSpc>
              <a:spcPct val="100000"/>
            </a:lnSpc>
            <a:spcBef>
              <a:spcPct val="0"/>
            </a:spcBef>
            <a:spcAft>
              <a:spcPct val="35000"/>
            </a:spcAft>
            <a:buNone/>
          </a:pPr>
          <a:r>
            <a:rPr lang="en-US" sz="1700" kern="1200" dirty="0"/>
            <a:t>Urban = 970898 * (10m*10m)</a:t>
          </a:r>
          <a:r>
            <a:rPr lang="en-US" sz="1700" b="0" i="0" kern="1200" dirty="0"/>
            <a:t> ≈ 97.08 (km)</a:t>
          </a:r>
          <a:r>
            <a:rPr lang="en-US" sz="1700" b="0" i="0" kern="1200" baseline="30000" dirty="0"/>
            <a:t>2 </a:t>
          </a:r>
          <a:r>
            <a:rPr lang="en-US" sz="1700" b="0" i="0" kern="1200" dirty="0"/>
            <a:t>≈</a:t>
          </a:r>
          <a:r>
            <a:rPr lang="en-US" sz="1700" kern="1200" dirty="0"/>
            <a:t> </a:t>
          </a:r>
          <a:r>
            <a:rPr lang="en-US" sz="1700" b="1" kern="1200" dirty="0"/>
            <a:t>54%</a:t>
          </a:r>
        </a:p>
      </dsp:txBody>
      <dsp:txXfrm>
        <a:off x="805799" y="2619506"/>
        <a:ext cx="4653038" cy="697661"/>
      </dsp:txXfrm>
    </dsp:sp>
    <dsp:sp modelId="{7FF71D73-640B-4F76-853B-D4E0E654DAD5}">
      <dsp:nvSpPr>
        <dsp:cNvPr id="0" name=""/>
        <dsp:cNvSpPr/>
      </dsp:nvSpPr>
      <dsp:spPr>
        <a:xfrm>
          <a:off x="0" y="3491583"/>
          <a:ext cx="5458837" cy="6976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517414-03C5-46F1-8E1A-5046C345BA0E}">
      <dsp:nvSpPr>
        <dsp:cNvPr id="0" name=""/>
        <dsp:cNvSpPr/>
      </dsp:nvSpPr>
      <dsp:spPr>
        <a:xfrm>
          <a:off x="211042" y="3648556"/>
          <a:ext cx="383713" cy="38371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2BB5F2-73C1-432F-AED0-E44AF93FA89F}">
      <dsp:nvSpPr>
        <dsp:cNvPr id="0" name=""/>
        <dsp:cNvSpPr/>
      </dsp:nvSpPr>
      <dsp:spPr>
        <a:xfrm>
          <a:off x="805799" y="3491583"/>
          <a:ext cx="4653038" cy="6976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836" tIns="73836" rIns="73836" bIns="73836" numCol="1" spcCol="1270" anchor="ctr" anchorCtr="0">
          <a:noAutofit/>
        </a:bodyPr>
        <a:lstStyle/>
        <a:p>
          <a:pPr marL="0" lvl="0" indent="0" algn="l" defTabSz="1066800">
            <a:lnSpc>
              <a:spcPct val="100000"/>
            </a:lnSpc>
            <a:spcBef>
              <a:spcPct val="0"/>
            </a:spcBef>
            <a:spcAft>
              <a:spcPct val="35000"/>
            </a:spcAft>
            <a:buNone/>
          </a:pPr>
          <a:r>
            <a:rPr lang="en-US" sz="2400" b="0" i="0" kern="1200" dirty="0">
              <a:latin typeface="+mn-lt"/>
            </a:rPr>
            <a:t>It is about 179.82 (km)</a:t>
          </a:r>
          <a:r>
            <a:rPr lang="en-US" sz="2400" b="0" i="0" kern="1200" baseline="30000" dirty="0">
              <a:latin typeface="+mn-lt"/>
            </a:rPr>
            <a:t>2</a:t>
          </a:r>
          <a:endParaRPr lang="en-US" sz="2400" kern="1200" dirty="0">
            <a:latin typeface="+mn-lt"/>
          </a:endParaRPr>
        </a:p>
      </dsp:txBody>
      <dsp:txXfrm>
        <a:off x="805799" y="3491583"/>
        <a:ext cx="4653038" cy="6976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810FFF-ABB6-403D-A7A2-EAB1D39C3D26}">
      <dsp:nvSpPr>
        <dsp:cNvPr id="0" name=""/>
        <dsp:cNvSpPr/>
      </dsp:nvSpPr>
      <dsp:spPr>
        <a:xfrm>
          <a:off x="1329259" y="277232"/>
          <a:ext cx="783105" cy="7831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49AF5-CA88-44DB-8CD8-6CFC1384FA02}">
      <dsp:nvSpPr>
        <dsp:cNvPr id="0" name=""/>
        <dsp:cNvSpPr/>
      </dsp:nvSpPr>
      <dsp:spPr>
        <a:xfrm>
          <a:off x="850695" y="1329514"/>
          <a:ext cx="1740234" cy="69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Having more classes </a:t>
          </a:r>
        </a:p>
      </dsp:txBody>
      <dsp:txXfrm>
        <a:off x="850695" y="1329514"/>
        <a:ext cx="1740234" cy="696093"/>
      </dsp:txXfrm>
    </dsp:sp>
    <dsp:sp modelId="{DF7E2D36-99E8-419A-B376-F97E7BDA5A73}">
      <dsp:nvSpPr>
        <dsp:cNvPr id="0" name=""/>
        <dsp:cNvSpPr/>
      </dsp:nvSpPr>
      <dsp:spPr>
        <a:xfrm>
          <a:off x="3374034" y="277232"/>
          <a:ext cx="783105" cy="7831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3D3E8-DAF1-4F97-9840-06C2E73F1395}">
      <dsp:nvSpPr>
        <dsp:cNvPr id="0" name=""/>
        <dsp:cNvSpPr/>
      </dsp:nvSpPr>
      <dsp:spPr>
        <a:xfrm>
          <a:off x="2895470" y="1329514"/>
          <a:ext cx="1740234" cy="69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Using complex algorithm(like NN and CNN)</a:t>
          </a:r>
        </a:p>
      </dsp:txBody>
      <dsp:txXfrm>
        <a:off x="2895470" y="1329514"/>
        <a:ext cx="1740234" cy="696093"/>
      </dsp:txXfrm>
    </dsp:sp>
    <dsp:sp modelId="{A561506B-A497-465A-AD56-4B55C5D11926}">
      <dsp:nvSpPr>
        <dsp:cNvPr id="0" name=""/>
        <dsp:cNvSpPr/>
      </dsp:nvSpPr>
      <dsp:spPr>
        <a:xfrm>
          <a:off x="1329259" y="2460666"/>
          <a:ext cx="783105" cy="7831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061547-8956-411D-B61C-BCD5BA1E1790}">
      <dsp:nvSpPr>
        <dsp:cNvPr id="0" name=""/>
        <dsp:cNvSpPr/>
      </dsp:nvSpPr>
      <dsp:spPr>
        <a:xfrm>
          <a:off x="850695" y="3512948"/>
          <a:ext cx="1740234" cy="69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Performing historical data analysis (Ex. from 2017 -2024)</a:t>
          </a:r>
        </a:p>
      </dsp:txBody>
      <dsp:txXfrm>
        <a:off x="850695" y="3512948"/>
        <a:ext cx="1740234" cy="696093"/>
      </dsp:txXfrm>
    </dsp:sp>
    <dsp:sp modelId="{1FE73A0B-1C2D-4060-834C-9F2D5A4741F4}">
      <dsp:nvSpPr>
        <dsp:cNvPr id="0" name=""/>
        <dsp:cNvSpPr/>
      </dsp:nvSpPr>
      <dsp:spPr>
        <a:xfrm>
          <a:off x="3374034" y="2460666"/>
          <a:ext cx="783105" cy="7831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3A0535-1B64-4A06-B0F8-9C94EF9E11D2}">
      <dsp:nvSpPr>
        <dsp:cNvPr id="0" name=""/>
        <dsp:cNvSpPr/>
      </dsp:nvSpPr>
      <dsp:spPr>
        <a:xfrm>
          <a:off x="2895470" y="3512948"/>
          <a:ext cx="1740234" cy="696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Change detection</a:t>
          </a:r>
        </a:p>
      </dsp:txBody>
      <dsp:txXfrm>
        <a:off x="2895470" y="3512948"/>
        <a:ext cx="1740234" cy="69609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4608E7-DA04-B173-AD71-23ADFD5844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15D3B25-10BE-A422-A840-6E7FC2086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544F9-9B8D-4D7A-9270-3CACC4A2F031}" type="datetimeFigureOut">
              <a:rPr lang="en-US" smtClean="0"/>
              <a:t>6/18/2024</a:t>
            </a:fld>
            <a:endParaRPr lang="en-US"/>
          </a:p>
        </p:txBody>
      </p:sp>
      <p:sp>
        <p:nvSpPr>
          <p:cNvPr id="4" name="Footer Placeholder 3">
            <a:extLst>
              <a:ext uri="{FF2B5EF4-FFF2-40B4-BE49-F238E27FC236}">
                <a16:creationId xmlns:a16="http://schemas.microsoft.com/office/drawing/2014/main" id="{1BD66016-D083-FD95-897C-99172D5C424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9A97D09-AEF5-4308-5963-9FB43952292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53BDF5-F86D-4453-99DA-6621286AB3F3}" type="slidenum">
              <a:rPr lang="en-US" smtClean="0"/>
              <a:t>‹#›</a:t>
            </a:fld>
            <a:endParaRPr lang="en-US"/>
          </a:p>
        </p:txBody>
      </p:sp>
    </p:spTree>
    <p:extLst>
      <p:ext uri="{BB962C8B-B14F-4D97-AF65-F5344CB8AC3E}">
        <p14:creationId xmlns:p14="http://schemas.microsoft.com/office/powerpoint/2010/main" val="16854176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5493E-0188-4196-BB26-181758D22668}" type="datetimeFigureOut">
              <a:t>6/18/2024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BC833E-53CF-4BD6-9013-B5A8CF80CBBC}" type="slidenum">
              <a:t>‹#›</a:t>
            </a:fld>
            <a:endParaRPr lang="it-IT"/>
          </a:p>
        </p:txBody>
      </p:sp>
    </p:spTree>
    <p:extLst>
      <p:ext uri="{BB962C8B-B14F-4D97-AF65-F5344CB8AC3E}">
        <p14:creationId xmlns:p14="http://schemas.microsoft.com/office/powerpoint/2010/main" val="20424683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C833E-53CF-4BD6-9013-B5A8CF80CBBC}" type="slidenum">
              <a:rPr lang="en-US" smtClean="0"/>
              <a:t>1</a:t>
            </a:fld>
            <a:endParaRPr lang="en-US"/>
          </a:p>
        </p:txBody>
      </p:sp>
    </p:spTree>
    <p:extLst>
      <p:ext uri="{BB962C8B-B14F-4D97-AF65-F5344CB8AC3E}">
        <p14:creationId xmlns:p14="http://schemas.microsoft.com/office/powerpoint/2010/main" val="3976147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The next one is to generate sampling data for test and train, here you can see sampling area of the 3 classes.</a:t>
            </a:r>
          </a:p>
        </p:txBody>
      </p:sp>
      <p:sp>
        <p:nvSpPr>
          <p:cNvPr id="4" name="Segnaposto numero diapositiva 3"/>
          <p:cNvSpPr>
            <a:spLocks noGrp="1"/>
          </p:cNvSpPr>
          <p:nvPr>
            <p:ph type="sldNum" sz="quarter" idx="5"/>
          </p:nvPr>
        </p:nvSpPr>
        <p:spPr/>
        <p:txBody>
          <a:bodyPr/>
          <a:lstStyle/>
          <a:p>
            <a:fld id="{E0BC833E-53CF-4BD6-9013-B5A8CF80CBBC}" type="slidenum">
              <a:rPr lang="it-IT"/>
              <a:t>10</a:t>
            </a:fld>
            <a:endParaRPr lang="it-IT"/>
          </a:p>
        </p:txBody>
      </p:sp>
    </p:spTree>
    <p:extLst>
      <p:ext uri="{BB962C8B-B14F-4D97-AF65-F5344CB8AC3E}">
        <p14:creationId xmlns:p14="http://schemas.microsoft.com/office/powerpoint/2010/main" val="805499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I used two classification methods: supervised and unsupervised. Using </a:t>
            </a:r>
            <a:r>
              <a:rPr lang="en-US" sz="1800" dirty="0" err="1">
                <a:effectLst/>
                <a:latin typeface="Aptos" panose="020B0004020202020204" pitchFamily="34" charset="0"/>
                <a:ea typeface="Aptos" panose="020B0004020202020204" pitchFamily="34" charset="0"/>
                <a:cs typeface="Arial" panose="020B0604020202020204" pitchFamily="34" charset="0"/>
              </a:rPr>
              <a:t>dzetsaka</a:t>
            </a:r>
            <a:r>
              <a:rPr lang="en-US" sz="1800" dirty="0">
                <a:effectLst/>
                <a:latin typeface="Aptos" panose="020B0004020202020204" pitchFamily="34" charset="0"/>
                <a:ea typeface="Aptos" panose="020B0004020202020204" pitchFamily="34" charset="0"/>
                <a:cs typeface="Arial" panose="020B0604020202020204" pitchFamily="34" charset="0"/>
              </a:rPr>
              <a:t> plugins For supervised classification, I used the Random Forest algorithm with training and testing data. to train and analyze data I use one hold cross validation seventy percent for train and thirty percent for test.</a:t>
            </a:r>
            <a:endParaRPr lang="en-US" dirty="0">
              <a:ea typeface="Calibri"/>
              <a:cs typeface="Calibri"/>
            </a:endParaRPr>
          </a:p>
        </p:txBody>
      </p:sp>
      <p:sp>
        <p:nvSpPr>
          <p:cNvPr id="4" name="Segnaposto numero diapositiva 3"/>
          <p:cNvSpPr>
            <a:spLocks noGrp="1"/>
          </p:cNvSpPr>
          <p:nvPr>
            <p:ph type="sldNum" sz="quarter" idx="5"/>
          </p:nvPr>
        </p:nvSpPr>
        <p:spPr/>
        <p:txBody>
          <a:bodyPr/>
          <a:lstStyle/>
          <a:p>
            <a:fld id="{E0BC833E-53CF-4BD6-9013-B5A8CF80CBBC}" type="slidenum">
              <a:rPr lang="it-IT"/>
              <a:t>11</a:t>
            </a:fld>
            <a:endParaRPr lang="it-IT"/>
          </a:p>
        </p:txBody>
      </p:sp>
    </p:spTree>
    <p:extLst>
      <p:ext uri="{BB962C8B-B14F-4D97-AF65-F5344CB8AC3E}">
        <p14:creationId xmlns:p14="http://schemas.microsoft.com/office/powerpoint/2010/main" val="2688348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I analyzed the result of the classification using a confusion matrix. </a:t>
            </a:r>
            <a:endParaRPr lang="it-IT" dirty="0">
              <a:ea typeface="Calibri"/>
              <a:cs typeface="Calibri"/>
            </a:endParaRPr>
          </a:p>
        </p:txBody>
      </p:sp>
      <p:sp>
        <p:nvSpPr>
          <p:cNvPr id="4" name="Segnaposto numero diapositiva 3"/>
          <p:cNvSpPr>
            <a:spLocks noGrp="1"/>
          </p:cNvSpPr>
          <p:nvPr>
            <p:ph type="sldNum" sz="quarter" idx="5"/>
          </p:nvPr>
        </p:nvSpPr>
        <p:spPr/>
        <p:txBody>
          <a:bodyPr/>
          <a:lstStyle/>
          <a:p>
            <a:fld id="{E0BC833E-53CF-4BD6-9013-B5A8CF80CBBC}" type="slidenum">
              <a:rPr lang="it-IT"/>
              <a:t>12</a:t>
            </a:fld>
            <a:endParaRPr lang="it-IT"/>
          </a:p>
        </p:txBody>
      </p:sp>
    </p:spTree>
    <p:extLst>
      <p:ext uri="{BB962C8B-B14F-4D97-AF65-F5344CB8AC3E}">
        <p14:creationId xmlns:p14="http://schemas.microsoft.com/office/powerpoint/2010/main" val="3807751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effectLst/>
                <a:latin typeface="Aptos" panose="020B0004020202020204" pitchFamily="34" charset="0"/>
                <a:ea typeface="Aptos" panose="020B0004020202020204" pitchFamily="34" charset="0"/>
                <a:cs typeface="Arial" panose="020B0604020202020204" pitchFamily="34" charset="0"/>
              </a:rPr>
              <a:t>This helps us understand how well our model performed by calculating metrics like Precision, Recall, and F1-score.“</a:t>
            </a:r>
          </a:p>
          <a:p>
            <a:pPr algn="l"/>
            <a:endParaRPr lang="en-US" b="1" i="0" dirty="0">
              <a:solidFill>
                <a:srgbClr val="242424"/>
              </a:solidFill>
              <a:effectLst/>
              <a:highlight>
                <a:srgbClr val="FFFFFF"/>
              </a:highlight>
              <a:latin typeface="source-serif-pro"/>
            </a:endParaRPr>
          </a:p>
          <a:p>
            <a:pPr algn="l"/>
            <a:r>
              <a:rPr lang="en-US" b="1" i="0" dirty="0">
                <a:solidFill>
                  <a:srgbClr val="242424"/>
                </a:solidFill>
                <a:effectLst/>
                <a:highlight>
                  <a:srgbClr val="FFFFFF"/>
                </a:highlight>
                <a:latin typeface="source-serif-pro"/>
              </a:rPr>
              <a:t>True Positive (TP):</a:t>
            </a:r>
            <a:r>
              <a:rPr lang="en-US" b="0" i="0" dirty="0">
                <a:solidFill>
                  <a:srgbClr val="242424"/>
                </a:solidFill>
                <a:effectLst/>
                <a:highlight>
                  <a:srgbClr val="FFFFFF"/>
                </a:highlight>
                <a:latin typeface="source-serif-pro"/>
              </a:rPr>
              <a:t> It refers to the number of predictions where the classifier correctly predicts the positive class as positive.</a:t>
            </a:r>
          </a:p>
          <a:p>
            <a:pPr algn="l"/>
            <a:r>
              <a:rPr lang="en-US" b="1" i="0" dirty="0">
                <a:solidFill>
                  <a:srgbClr val="242424"/>
                </a:solidFill>
                <a:effectLst/>
                <a:highlight>
                  <a:srgbClr val="FFFFFF"/>
                </a:highlight>
                <a:latin typeface="source-serif-pro"/>
              </a:rPr>
              <a:t>True Negative (TN):</a:t>
            </a:r>
            <a:r>
              <a:rPr lang="en-US" b="0" i="0" dirty="0">
                <a:solidFill>
                  <a:srgbClr val="242424"/>
                </a:solidFill>
                <a:effectLst/>
                <a:highlight>
                  <a:srgbClr val="FFFFFF"/>
                </a:highlight>
                <a:latin typeface="source-serif-pro"/>
              </a:rPr>
              <a:t> It refers to the number of predictions where the classifier correctly predicts the negative class as negative.</a:t>
            </a:r>
          </a:p>
          <a:p>
            <a:pPr algn="l"/>
            <a:r>
              <a:rPr lang="en-US" b="1" i="0" dirty="0">
                <a:solidFill>
                  <a:srgbClr val="242424"/>
                </a:solidFill>
                <a:effectLst/>
                <a:highlight>
                  <a:srgbClr val="FFFFFF"/>
                </a:highlight>
                <a:latin typeface="source-serif-pro"/>
              </a:rPr>
              <a:t>False Positive (FP):</a:t>
            </a:r>
            <a:r>
              <a:rPr lang="en-US" b="0" i="0" dirty="0">
                <a:solidFill>
                  <a:srgbClr val="242424"/>
                </a:solidFill>
                <a:effectLst/>
                <a:highlight>
                  <a:srgbClr val="FFFFFF"/>
                </a:highlight>
                <a:latin typeface="source-serif-pro"/>
              </a:rPr>
              <a:t> It refers to the number of predictions where the classifier incorrectly predicts the negative class as positive.</a:t>
            </a:r>
          </a:p>
          <a:p>
            <a:pPr algn="l"/>
            <a:r>
              <a:rPr lang="en-US" b="1" i="0" dirty="0">
                <a:solidFill>
                  <a:srgbClr val="242424"/>
                </a:solidFill>
                <a:effectLst/>
                <a:highlight>
                  <a:srgbClr val="FFFFFF"/>
                </a:highlight>
                <a:latin typeface="source-serif-pro"/>
              </a:rPr>
              <a:t>False Negative (FN):</a:t>
            </a:r>
            <a:r>
              <a:rPr lang="en-US" b="0" i="0" dirty="0">
                <a:solidFill>
                  <a:srgbClr val="242424"/>
                </a:solidFill>
                <a:effectLst/>
                <a:highlight>
                  <a:srgbClr val="FFFFFF"/>
                </a:highlight>
                <a:latin typeface="source-serif-pro"/>
              </a:rPr>
              <a:t> It refers to the number of predictions where the classifier incorrectly predicts the positive class as negative.</a:t>
            </a:r>
          </a:p>
          <a:p>
            <a:endParaRPr lang="en-US" dirty="0"/>
          </a:p>
          <a:p>
            <a:endParaRPr lang="en-US" dirty="0"/>
          </a:p>
          <a:p>
            <a:pPr algn="l"/>
            <a:r>
              <a:rPr lang="en-US" b="1" i="0" dirty="0">
                <a:solidFill>
                  <a:srgbClr val="242424"/>
                </a:solidFill>
                <a:effectLst/>
                <a:highlight>
                  <a:srgbClr val="FFFFFF"/>
                </a:highlight>
                <a:latin typeface="source-serif-pro"/>
              </a:rPr>
              <a:t>Precision:</a:t>
            </a:r>
            <a:r>
              <a:rPr lang="en-US" b="0" i="0" dirty="0">
                <a:solidFill>
                  <a:srgbClr val="242424"/>
                </a:solidFill>
                <a:effectLst/>
                <a:highlight>
                  <a:srgbClr val="FFFFFF"/>
                </a:highlight>
                <a:latin typeface="source-serif-pro"/>
              </a:rPr>
              <a:t> It tells us what fraction of predictions as a positive class were actually positive. To calculate precision, use the following formula: </a:t>
            </a:r>
            <a:r>
              <a:rPr lang="en-US" b="1" i="1" dirty="0">
                <a:solidFill>
                  <a:srgbClr val="242424"/>
                </a:solidFill>
                <a:effectLst/>
                <a:highlight>
                  <a:srgbClr val="FFFFFF"/>
                </a:highlight>
                <a:latin typeface="source-serif-pro"/>
              </a:rPr>
              <a:t>TP/(TP+FP)</a:t>
            </a:r>
            <a:r>
              <a:rPr lang="en-US" b="0" i="0" dirty="0">
                <a:solidFill>
                  <a:srgbClr val="242424"/>
                </a:solidFill>
                <a:effectLst/>
                <a:highlight>
                  <a:srgbClr val="FFFFFF"/>
                </a:highlight>
                <a:latin typeface="source-serif-pro"/>
              </a:rPr>
              <a:t>.</a:t>
            </a:r>
          </a:p>
          <a:p>
            <a:pPr algn="l"/>
            <a:r>
              <a:rPr lang="en-US" b="1" i="0" dirty="0">
                <a:solidFill>
                  <a:srgbClr val="242424"/>
                </a:solidFill>
                <a:effectLst/>
                <a:highlight>
                  <a:srgbClr val="FFFFFF"/>
                </a:highlight>
                <a:latin typeface="source-serif-pro"/>
              </a:rPr>
              <a:t>Recall:</a:t>
            </a:r>
            <a:r>
              <a:rPr lang="en-US" b="0" i="0" dirty="0">
                <a:solidFill>
                  <a:srgbClr val="242424"/>
                </a:solidFill>
                <a:effectLst/>
                <a:highlight>
                  <a:srgbClr val="FFFFFF"/>
                </a:highlight>
                <a:latin typeface="source-serif-pro"/>
              </a:rPr>
              <a:t> It tells you what fraction of all positive samples were correctly predicted as positive by the classifier. It is also known as True Positive Rate (TPR), Sensitivity, Probability of Detection. To calculate Recall, use the following formula: </a:t>
            </a:r>
            <a:r>
              <a:rPr lang="en-US" b="1" i="1" dirty="0">
                <a:solidFill>
                  <a:srgbClr val="242424"/>
                </a:solidFill>
                <a:effectLst/>
                <a:highlight>
                  <a:srgbClr val="FFFFFF"/>
                </a:highlight>
                <a:latin typeface="source-serif-pro"/>
              </a:rPr>
              <a:t>TP/(TP+FN)</a:t>
            </a:r>
            <a:r>
              <a:rPr lang="en-US" b="0" i="0" dirty="0">
                <a:solidFill>
                  <a:srgbClr val="242424"/>
                </a:solidFill>
                <a:effectLst/>
                <a:highlight>
                  <a:srgbClr val="FFFFFF"/>
                </a:highlight>
                <a:latin typeface="source-serif-pro"/>
              </a:rPr>
              <a:t>.</a:t>
            </a:r>
          </a:p>
          <a:p>
            <a:pPr algn="l"/>
            <a:r>
              <a:rPr lang="en-US" b="1" i="0" dirty="0">
                <a:solidFill>
                  <a:srgbClr val="242424"/>
                </a:solidFill>
                <a:effectLst/>
                <a:highlight>
                  <a:srgbClr val="FFFFFF"/>
                </a:highlight>
                <a:latin typeface="source-serif-pro"/>
              </a:rPr>
              <a:t>F1-score:</a:t>
            </a:r>
            <a:r>
              <a:rPr lang="en-US" b="0" i="0" dirty="0">
                <a:solidFill>
                  <a:srgbClr val="242424"/>
                </a:solidFill>
                <a:effectLst/>
                <a:highlight>
                  <a:srgbClr val="FFFFFF"/>
                </a:highlight>
                <a:latin typeface="source-serif-pro"/>
              </a:rPr>
              <a:t> It combines precision and recall into a single measure. Mathematically it’s the harmonic mean of precision and recall. </a:t>
            </a:r>
          </a:p>
          <a:p>
            <a:endParaRPr lang="en-US" dirty="0"/>
          </a:p>
        </p:txBody>
      </p:sp>
      <p:sp>
        <p:nvSpPr>
          <p:cNvPr id="4" name="Slide Number Placeholder 3"/>
          <p:cNvSpPr>
            <a:spLocks noGrp="1"/>
          </p:cNvSpPr>
          <p:nvPr>
            <p:ph type="sldNum" sz="quarter" idx="5"/>
          </p:nvPr>
        </p:nvSpPr>
        <p:spPr/>
        <p:txBody>
          <a:bodyPr/>
          <a:lstStyle/>
          <a:p>
            <a:fld id="{E0BC833E-53CF-4BD6-9013-B5A8CF80CBBC}" type="slidenum">
              <a:rPr lang="en-US" smtClean="0"/>
              <a:t>13</a:t>
            </a:fld>
            <a:endParaRPr lang="en-US"/>
          </a:p>
        </p:txBody>
      </p:sp>
    </p:spTree>
    <p:extLst>
      <p:ext uri="{BB962C8B-B14F-4D97-AF65-F5344CB8AC3E}">
        <p14:creationId xmlns:p14="http://schemas.microsoft.com/office/powerpoint/2010/main" val="237051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a:effectLst/>
                <a:latin typeface="Aptos" panose="020B0004020202020204" pitchFamily="34" charset="0"/>
                <a:ea typeface="Aptos" panose="020B0004020202020204" pitchFamily="34" charset="0"/>
                <a:cs typeface="Arial" panose="020B0604020202020204" pitchFamily="34" charset="0"/>
              </a:rPr>
              <a:t>For unsupervised classification using OTB plugins, I used the K-means algorithm to classify the data.“ </a:t>
            </a:r>
            <a:r>
              <a:rPr lang="en-US" b="0" i="0" dirty="0">
                <a:solidFill>
                  <a:srgbClr val="4D5156"/>
                </a:solidFill>
                <a:effectLst/>
                <a:highlight>
                  <a:srgbClr val="FFFFFF"/>
                </a:highlight>
                <a:latin typeface="Google Sans"/>
              </a:rPr>
              <a:t>Here you can see that the unsupervised have the worst result </a:t>
            </a:r>
            <a:r>
              <a:rPr lang="en-US" b="0" i="0" dirty="0" err="1">
                <a:solidFill>
                  <a:srgbClr val="4D5156"/>
                </a:solidFill>
                <a:effectLst/>
                <a:highlight>
                  <a:srgbClr val="FFFFFF"/>
                </a:highlight>
                <a:latin typeface="Google Sans"/>
              </a:rPr>
              <a:t>wrt</a:t>
            </a:r>
            <a:r>
              <a:rPr lang="en-US" b="0" i="0" dirty="0">
                <a:solidFill>
                  <a:srgbClr val="4D5156"/>
                </a:solidFill>
                <a:effectLst/>
                <a:highlight>
                  <a:srgbClr val="FFFFFF"/>
                </a:highlight>
                <a:latin typeface="Google Sans"/>
              </a:rPr>
              <a:t> supervised classification, it is because of the type of data used. Supervised learning uses labeled training data, and unsupervised learning does not. </a:t>
            </a:r>
            <a:endParaRPr lang="en-US" dirty="0">
              <a:ea typeface="Calibri"/>
              <a:cs typeface="Calibri"/>
            </a:endParaRPr>
          </a:p>
        </p:txBody>
      </p:sp>
      <p:sp>
        <p:nvSpPr>
          <p:cNvPr id="4" name="Segnaposto numero diapositiva 3"/>
          <p:cNvSpPr>
            <a:spLocks noGrp="1"/>
          </p:cNvSpPr>
          <p:nvPr>
            <p:ph type="sldNum" sz="quarter" idx="5"/>
          </p:nvPr>
        </p:nvSpPr>
        <p:spPr/>
        <p:txBody>
          <a:bodyPr/>
          <a:lstStyle/>
          <a:p>
            <a:fld id="{E0BC833E-53CF-4BD6-9013-B5A8CF80CBBC}" type="slidenum">
              <a:rPr lang="it-IT"/>
              <a:t>14</a:t>
            </a:fld>
            <a:endParaRPr lang="it-IT"/>
          </a:p>
        </p:txBody>
      </p:sp>
    </p:spTree>
    <p:extLst>
      <p:ext uri="{BB962C8B-B14F-4D97-AF65-F5344CB8AC3E}">
        <p14:creationId xmlns:p14="http://schemas.microsoft.com/office/powerpoint/2010/main" val="2558458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Here is the confidence map of the area for Random forest… the probability or likelihood of a pixel belonging to a particular class based on the spectral signature and the training data. These are often represented as grayscale or color-coded images where darker or more intense colors might indicate higher confidence.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These areas might need further investigation. Ground truthing, additional training samples, or adjustments in the classification parameters might be necessary to improve confidence.</a:t>
            </a:r>
          </a:p>
          <a:p>
            <a:endParaRPr lang="en-US" dirty="0">
              <a:ea typeface="Calibri"/>
              <a:cs typeface="Calibri"/>
            </a:endParaRPr>
          </a:p>
        </p:txBody>
      </p:sp>
      <p:sp>
        <p:nvSpPr>
          <p:cNvPr id="4" name="Segnaposto numero diapositiva 3"/>
          <p:cNvSpPr>
            <a:spLocks noGrp="1"/>
          </p:cNvSpPr>
          <p:nvPr>
            <p:ph type="sldNum" sz="quarter" idx="5"/>
          </p:nvPr>
        </p:nvSpPr>
        <p:spPr/>
        <p:txBody>
          <a:bodyPr/>
          <a:lstStyle/>
          <a:p>
            <a:fld id="{E0BC833E-53CF-4BD6-9013-B5A8CF80CBBC}" type="slidenum">
              <a:rPr lang="it-IT"/>
              <a:t>15</a:t>
            </a:fld>
            <a:endParaRPr lang="it-IT"/>
          </a:p>
        </p:txBody>
      </p:sp>
    </p:spTree>
    <p:extLst>
      <p:ext uri="{BB962C8B-B14F-4D97-AF65-F5344CB8AC3E}">
        <p14:creationId xmlns:p14="http://schemas.microsoft.com/office/powerpoint/2010/main" val="1546059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Here is a compared results from 10-meter and 1-meter resolution images. Higher resolution images give more detailed and accurate results, which are important for urban planning."</a:t>
            </a:r>
            <a:endParaRPr lang="en-US" dirty="0"/>
          </a:p>
          <a:p>
            <a:r>
              <a:rPr lang="en-US" dirty="0"/>
              <a:t>https://cicgis.org/portal/apps/webappviewer/index.html?id=bdf7ca3e249a40fd9a9d83d6e16100ea</a:t>
            </a:r>
          </a:p>
        </p:txBody>
      </p:sp>
      <p:sp>
        <p:nvSpPr>
          <p:cNvPr id="4" name="Slide Number Placeholder 3"/>
          <p:cNvSpPr>
            <a:spLocks noGrp="1"/>
          </p:cNvSpPr>
          <p:nvPr>
            <p:ph type="sldNum" sz="quarter" idx="5"/>
          </p:nvPr>
        </p:nvSpPr>
        <p:spPr/>
        <p:txBody>
          <a:bodyPr/>
          <a:lstStyle/>
          <a:p>
            <a:fld id="{E0BC833E-53CF-4BD6-9013-B5A8CF80CBBC}" type="slidenum">
              <a:rPr lang="en-US" smtClean="0"/>
              <a:t>16</a:t>
            </a:fld>
            <a:endParaRPr lang="en-US"/>
          </a:p>
        </p:txBody>
      </p:sp>
    </p:spTree>
    <p:extLst>
      <p:ext uri="{BB962C8B-B14F-4D97-AF65-F5344CB8AC3E}">
        <p14:creationId xmlns:p14="http://schemas.microsoft.com/office/powerpoint/2010/main" val="26076870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000000"/>
                </a:solidFill>
                <a:effectLst/>
                <a:highlight>
                  <a:srgbClr val="FFFFFF"/>
                </a:highlight>
                <a:latin typeface="Inter"/>
              </a:rPr>
              <a:t>Zonal statistics performs a summary calculation, such as mean or maximum, for a defined boundary. </a:t>
            </a:r>
            <a:r>
              <a:rPr lang="en-US" sz="1800" dirty="0">
                <a:effectLst/>
                <a:latin typeface="Aptos" panose="020B0004020202020204" pitchFamily="34" charset="0"/>
                <a:ea typeface="Aptos" panose="020B0004020202020204" pitchFamily="34" charset="0"/>
                <a:cs typeface="Arial" panose="020B0604020202020204" pitchFamily="34" charset="0"/>
              </a:rPr>
              <a:t>I used zonal statistics to calculate areas of different land covers. For example, we calculated the area covered by water, vegetation, and urban zones in Washington D.C.“ In total we have about one hundred eighty square kilometers .</a:t>
            </a:r>
            <a:endParaRPr lang="en-US" dirty="0"/>
          </a:p>
        </p:txBody>
      </p:sp>
      <p:sp>
        <p:nvSpPr>
          <p:cNvPr id="4" name="Slide Number Placeholder 3"/>
          <p:cNvSpPr>
            <a:spLocks noGrp="1"/>
          </p:cNvSpPr>
          <p:nvPr>
            <p:ph type="sldNum" sz="quarter" idx="5"/>
          </p:nvPr>
        </p:nvSpPr>
        <p:spPr/>
        <p:txBody>
          <a:bodyPr/>
          <a:lstStyle/>
          <a:p>
            <a:fld id="{E0BC833E-53CF-4BD6-9013-B5A8CF80CBBC}" type="slidenum">
              <a:rPr lang="en-US" smtClean="0"/>
              <a:t>17</a:t>
            </a:fld>
            <a:endParaRPr lang="en-US"/>
          </a:p>
        </p:txBody>
      </p:sp>
    </p:spTree>
    <p:extLst>
      <p:ext uri="{BB962C8B-B14F-4D97-AF65-F5344CB8AC3E}">
        <p14:creationId xmlns:p14="http://schemas.microsoft.com/office/powerpoint/2010/main" val="787508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module, I am going to use more classes, complex algorithm with coding and performing historical data to identify change in the area.</a:t>
            </a:r>
          </a:p>
        </p:txBody>
      </p:sp>
      <p:sp>
        <p:nvSpPr>
          <p:cNvPr id="4" name="Slide Number Placeholder 3"/>
          <p:cNvSpPr>
            <a:spLocks noGrp="1"/>
          </p:cNvSpPr>
          <p:nvPr>
            <p:ph type="sldNum" sz="quarter" idx="5"/>
          </p:nvPr>
        </p:nvSpPr>
        <p:spPr/>
        <p:txBody>
          <a:bodyPr/>
          <a:lstStyle/>
          <a:p>
            <a:fld id="{E0BC833E-53CF-4BD6-9013-B5A8CF80CBBC}" type="slidenum">
              <a:rPr lang="en-US" smtClean="0"/>
              <a:t>18</a:t>
            </a:fld>
            <a:endParaRPr lang="en-US"/>
          </a:p>
        </p:txBody>
      </p:sp>
    </p:spTree>
    <p:extLst>
      <p:ext uri="{BB962C8B-B14F-4D97-AF65-F5344CB8AC3E}">
        <p14:creationId xmlns:p14="http://schemas.microsoft.com/office/powerpoint/2010/main" val="387758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0BC833E-53CF-4BD6-9013-B5A8CF80CBBC}" type="slidenum">
              <a:rPr lang="it-IT"/>
              <a:t>19</a:t>
            </a:fld>
            <a:endParaRPr lang="it-IT"/>
          </a:p>
        </p:txBody>
      </p:sp>
    </p:spTree>
    <p:extLst>
      <p:ext uri="{BB962C8B-B14F-4D97-AF65-F5344CB8AC3E}">
        <p14:creationId xmlns:p14="http://schemas.microsoft.com/office/powerpoint/2010/main" val="1632229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BC833E-53CF-4BD6-9013-B5A8CF80CBBC}" type="slidenum">
              <a:rPr lang="en-US" smtClean="0"/>
              <a:t>2</a:t>
            </a:fld>
            <a:endParaRPr lang="en-US"/>
          </a:p>
        </p:txBody>
      </p:sp>
    </p:spTree>
    <p:extLst>
      <p:ext uri="{BB962C8B-B14F-4D97-AF65-F5344CB8AC3E}">
        <p14:creationId xmlns:p14="http://schemas.microsoft.com/office/powerpoint/2010/main" val="3294606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study area is located in </a:t>
            </a:r>
            <a:r>
              <a:rPr lang="en-US" sz="1800" dirty="0">
                <a:effectLst/>
                <a:latin typeface="Aptos" panose="020B0004020202020204" pitchFamily="34" charset="0"/>
                <a:ea typeface="Aptos" panose="020B0004020202020204" pitchFamily="34" charset="0"/>
                <a:cs typeface="Arial" panose="020B0604020202020204" pitchFamily="34" charset="0"/>
              </a:rPr>
              <a:t>Washington D.C., the capital of the USA. This area has a mix of urban areas, parks, water bodies, and historical sites and landmarks. The diversity is high for different classes</a:t>
            </a:r>
            <a:endParaRPr lang="it-IT" dirty="0">
              <a:ea typeface="Calibri"/>
              <a:cs typeface="Calibri"/>
            </a:endParaRPr>
          </a:p>
        </p:txBody>
      </p:sp>
      <p:sp>
        <p:nvSpPr>
          <p:cNvPr id="4" name="Segnaposto numero diapositiva 3"/>
          <p:cNvSpPr>
            <a:spLocks noGrp="1"/>
          </p:cNvSpPr>
          <p:nvPr>
            <p:ph type="sldNum" sz="quarter" idx="5"/>
          </p:nvPr>
        </p:nvSpPr>
        <p:spPr/>
        <p:txBody>
          <a:bodyPr/>
          <a:lstStyle/>
          <a:p>
            <a:fld id="{E0BC833E-53CF-4BD6-9013-B5A8CF80CBBC}" type="slidenum">
              <a:rPr lang="it-IT"/>
              <a:t>3</a:t>
            </a:fld>
            <a:endParaRPr lang="it-IT"/>
          </a:p>
        </p:txBody>
      </p:sp>
    </p:spTree>
    <p:extLst>
      <p:ext uri="{BB962C8B-B14F-4D97-AF65-F5344CB8AC3E}">
        <p14:creationId xmlns:p14="http://schemas.microsoft.com/office/powerpoint/2010/main" val="3909710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b="0" i="0" dirty="0">
              <a:solidFill>
                <a:srgbClr val="0D0D0D"/>
              </a:solidFill>
              <a:effectLst/>
              <a:highlight>
                <a:srgbClr val="FFFFFF"/>
              </a:highlight>
              <a:latin typeface="Söhne"/>
            </a:endParaRPr>
          </a:p>
          <a:p>
            <a:r>
              <a:rPr lang="en-US" sz="1800" dirty="0">
                <a:effectLst/>
                <a:latin typeface="Aptos" panose="020B0004020202020204" pitchFamily="34" charset="0"/>
                <a:ea typeface="Aptos" panose="020B0004020202020204" pitchFamily="34" charset="0"/>
                <a:cs typeface="Arial" panose="020B0604020202020204" pitchFamily="34" charset="0"/>
              </a:rPr>
              <a:t>The goal of this project is to map, analyze and understand these different land covers using satellite images and GIS tools. And after that we can use historical data to find out the changes. This will help in urban planning and environmental management.“</a:t>
            </a:r>
          </a:p>
          <a:p>
            <a:endParaRPr lang="en-US" sz="1800" dirty="0">
              <a:effectLst/>
              <a:latin typeface="Aptos" panose="020B0004020202020204" pitchFamily="34" charset="0"/>
              <a:ea typeface="Calibri"/>
              <a:cs typeface="Arial" panose="020B0604020202020204" pitchFamily="34" charset="0"/>
            </a:endParaRPr>
          </a:p>
          <a:p>
            <a:r>
              <a:rPr lang="en-US" b="0" i="0" dirty="0">
                <a:solidFill>
                  <a:srgbClr val="0D0D0D"/>
                </a:solidFill>
                <a:effectLst/>
                <a:highlight>
                  <a:srgbClr val="FFFFFF"/>
                </a:highlight>
                <a:latin typeface="Söhne"/>
              </a:rPr>
              <a:t>The objective of this presentation is to use multispectral satellite imagery to analyze and classify the diverse land cover types within Washington, D.C. This study aims to provide a detailed spatial understanding of the distribution and extent of various land covers such as urban infrastructure, vegetation, and water bodies. </a:t>
            </a:r>
            <a:endParaRPr lang="it-IT" dirty="0">
              <a:ea typeface="Calibri"/>
              <a:cs typeface="Calibri"/>
            </a:endParaRPr>
          </a:p>
        </p:txBody>
      </p:sp>
      <p:sp>
        <p:nvSpPr>
          <p:cNvPr id="4" name="Segnaposto numero diapositiva 3"/>
          <p:cNvSpPr>
            <a:spLocks noGrp="1"/>
          </p:cNvSpPr>
          <p:nvPr>
            <p:ph type="sldNum" sz="quarter" idx="5"/>
          </p:nvPr>
        </p:nvSpPr>
        <p:spPr/>
        <p:txBody>
          <a:bodyPr/>
          <a:lstStyle/>
          <a:p>
            <a:fld id="{E0BC833E-53CF-4BD6-9013-B5A8CF80CBBC}" type="slidenum">
              <a:rPr lang="it-IT"/>
              <a:t>4</a:t>
            </a:fld>
            <a:endParaRPr lang="it-IT"/>
          </a:p>
        </p:txBody>
      </p:sp>
    </p:spTree>
    <p:extLst>
      <p:ext uri="{BB962C8B-B14F-4D97-AF65-F5344CB8AC3E}">
        <p14:creationId xmlns:p14="http://schemas.microsoft.com/office/powerpoint/2010/main" val="2613886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Arial" panose="020B0604020202020204" pitchFamily="34" charset="0"/>
              </a:rPr>
              <a:t>I got Sentinel-2 Level-2A satellite images from the Copernicus </a:t>
            </a:r>
            <a:r>
              <a:rPr lang="en-US" sz="1800" dirty="0">
                <a:latin typeface="Aptos"/>
              </a:rPr>
              <a:t>browser</a:t>
            </a:r>
            <a:r>
              <a:rPr lang="en-US" sz="1800" dirty="0">
                <a:effectLst/>
                <a:latin typeface="Aptos" panose="020B0004020202020204" pitchFamily="34" charset="0"/>
                <a:ea typeface="Aptos" panose="020B0004020202020204" pitchFamily="34" charset="0"/>
                <a:cs typeface="Arial" panose="020B0604020202020204" pitchFamily="34" charset="0"/>
              </a:rPr>
              <a:t>. We focused on Washington D.C., selecting images with clear skies to get the best data."</a:t>
            </a:r>
            <a:endParaRPr lang="en-US" dirty="0">
              <a:cs typeface="Calibri"/>
            </a:endParaRPr>
          </a:p>
        </p:txBody>
      </p:sp>
      <p:sp>
        <p:nvSpPr>
          <p:cNvPr id="4" name="Segnaposto numero diapositiva 3"/>
          <p:cNvSpPr>
            <a:spLocks noGrp="1"/>
          </p:cNvSpPr>
          <p:nvPr>
            <p:ph type="sldNum" sz="quarter" idx="5"/>
          </p:nvPr>
        </p:nvSpPr>
        <p:spPr/>
        <p:txBody>
          <a:bodyPr/>
          <a:lstStyle/>
          <a:p>
            <a:fld id="{E0BC833E-53CF-4BD6-9013-B5A8CF80CBBC}" type="slidenum">
              <a:rPr lang="it-IT"/>
              <a:t>5</a:t>
            </a:fld>
            <a:endParaRPr lang="it-IT"/>
          </a:p>
        </p:txBody>
      </p:sp>
    </p:spTree>
    <p:extLst>
      <p:ext uri="{BB962C8B-B14F-4D97-AF65-F5344CB8AC3E}">
        <p14:creationId xmlns:p14="http://schemas.microsoft.com/office/powerpoint/2010/main" val="717354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loaded the data into QGIS. creating a new project and added the satellite image. The image include various spectral bands like Blue, Green, Red, and Near-Infrared, which are useful for classification."</a:t>
            </a:r>
          </a:p>
          <a:p>
            <a:endParaRPr lang="en-US" dirty="0"/>
          </a:p>
        </p:txBody>
      </p:sp>
      <p:sp>
        <p:nvSpPr>
          <p:cNvPr id="4" name="Slide Number Placeholder 3"/>
          <p:cNvSpPr>
            <a:spLocks noGrp="1"/>
          </p:cNvSpPr>
          <p:nvPr>
            <p:ph type="sldNum" sz="quarter" idx="5"/>
          </p:nvPr>
        </p:nvSpPr>
        <p:spPr/>
        <p:txBody>
          <a:bodyPr/>
          <a:lstStyle/>
          <a:p>
            <a:fld id="{E0BC833E-53CF-4BD6-9013-B5A8CF80CBBC}" type="slidenum">
              <a:rPr lang="en-US" smtClean="0"/>
              <a:t>6</a:t>
            </a:fld>
            <a:endParaRPr lang="en-US"/>
          </a:p>
        </p:txBody>
      </p:sp>
    </p:spTree>
    <p:extLst>
      <p:ext uri="{BB962C8B-B14F-4D97-AF65-F5344CB8AC3E}">
        <p14:creationId xmlns:p14="http://schemas.microsoft.com/office/powerpoint/2010/main" val="104262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work I use 10 bands here in the table, (resampling algorithm and </a:t>
            </a:r>
            <a:r>
              <a:rPr lang="en-US" dirty="0" err="1"/>
              <a:t>knn</a:t>
            </a:r>
            <a:r>
              <a:rPr lang="en-US" dirty="0"/>
              <a:t> or bilinear methods to overcome with different resolution. </a:t>
            </a:r>
          </a:p>
        </p:txBody>
      </p:sp>
      <p:sp>
        <p:nvSpPr>
          <p:cNvPr id="4" name="Slide Number Placeholder 3"/>
          <p:cNvSpPr>
            <a:spLocks noGrp="1"/>
          </p:cNvSpPr>
          <p:nvPr>
            <p:ph type="sldNum" sz="quarter" idx="5"/>
          </p:nvPr>
        </p:nvSpPr>
        <p:spPr/>
        <p:txBody>
          <a:bodyPr/>
          <a:lstStyle/>
          <a:p>
            <a:fld id="{E0BC833E-53CF-4BD6-9013-B5A8CF80CBBC}" type="slidenum">
              <a:rPr lang="en-US" smtClean="0"/>
              <a:t>7</a:t>
            </a:fld>
            <a:endParaRPr lang="en-US"/>
          </a:p>
        </p:txBody>
      </p:sp>
    </p:spTree>
    <p:extLst>
      <p:ext uri="{BB962C8B-B14F-4D97-AF65-F5344CB8AC3E}">
        <p14:creationId xmlns:p14="http://schemas.microsoft.com/office/powerpoint/2010/main" val="2439546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Arial" panose="020B0604020202020204" pitchFamily="34" charset="0"/>
              </a:rPr>
              <a:t>I combined the spectral bands into a Virtual Raster in QGIS. We then cropped the images to focus on Washington D.C.“ </a:t>
            </a:r>
            <a:r>
              <a:rPr lang="en-US" dirty="0"/>
              <a:t>Cropping: Using bounding box for Washington D.C.</a:t>
            </a:r>
          </a:p>
          <a:p>
            <a:endParaRPr lang="en-US" dirty="0"/>
          </a:p>
        </p:txBody>
      </p:sp>
      <p:sp>
        <p:nvSpPr>
          <p:cNvPr id="4" name="Slide Number Placeholder 3"/>
          <p:cNvSpPr>
            <a:spLocks noGrp="1"/>
          </p:cNvSpPr>
          <p:nvPr>
            <p:ph type="sldNum" sz="quarter" idx="5"/>
          </p:nvPr>
        </p:nvSpPr>
        <p:spPr/>
        <p:txBody>
          <a:bodyPr/>
          <a:lstStyle/>
          <a:p>
            <a:fld id="{E0BC833E-53CF-4BD6-9013-B5A8CF80CBBC}" type="slidenum">
              <a:rPr lang="en-US" smtClean="0"/>
              <a:t>8</a:t>
            </a:fld>
            <a:endParaRPr lang="en-US"/>
          </a:p>
        </p:txBody>
      </p:sp>
    </p:spTree>
    <p:extLst>
      <p:ext uri="{BB962C8B-B14F-4D97-AF65-F5344CB8AC3E}">
        <p14:creationId xmlns:p14="http://schemas.microsoft.com/office/powerpoint/2010/main" val="444680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categorized different types of land cover, Here I used three classes water bodies, vegetation, and urban areas. I used color-coded maps to show the distribution of these categories."</a:t>
            </a:r>
          </a:p>
          <a:p>
            <a:endParaRPr lang="en-US" dirty="0">
              <a:ea typeface="Calibri" panose="020F0502020204030204"/>
              <a:cs typeface="+mn-lt"/>
            </a:endParaRPr>
          </a:p>
        </p:txBody>
      </p:sp>
      <p:sp>
        <p:nvSpPr>
          <p:cNvPr id="4" name="Segnaposto numero diapositiva 3"/>
          <p:cNvSpPr>
            <a:spLocks noGrp="1"/>
          </p:cNvSpPr>
          <p:nvPr>
            <p:ph type="sldNum" sz="quarter" idx="5"/>
          </p:nvPr>
        </p:nvSpPr>
        <p:spPr/>
        <p:txBody>
          <a:bodyPr/>
          <a:lstStyle/>
          <a:p>
            <a:fld id="{E0BC833E-53CF-4BD6-9013-B5A8CF80CBBC}" type="slidenum">
              <a:rPr lang="it-IT"/>
              <a:t>9</a:t>
            </a:fld>
            <a:endParaRPr lang="it-IT"/>
          </a:p>
        </p:txBody>
      </p:sp>
    </p:spTree>
    <p:extLst>
      <p:ext uri="{BB962C8B-B14F-4D97-AF65-F5344CB8AC3E}">
        <p14:creationId xmlns:p14="http://schemas.microsoft.com/office/powerpoint/2010/main" val="571695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881E66-E4A1-4A94-E0A6-A6A72AF891A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34E7AB0A-6D65-ABA7-C242-DA062075C7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0D61749D-68BF-0A66-A02A-6537336C7774}"/>
              </a:ext>
            </a:extLst>
          </p:cNvPr>
          <p:cNvSpPr>
            <a:spLocks noGrp="1"/>
          </p:cNvSpPr>
          <p:nvPr>
            <p:ph type="dt" sz="half" idx="10"/>
          </p:nvPr>
        </p:nvSpPr>
        <p:spPr/>
        <p:txBody>
          <a:bodyPr/>
          <a:lstStyle/>
          <a:p>
            <a:fld id="{9376C815-A4FC-4C3E-A331-EA1883417921}" type="datetime1">
              <a:rPr lang="en-US" smtClean="0"/>
              <a:t>6/18/2024</a:t>
            </a:fld>
            <a:endParaRPr lang="en-US"/>
          </a:p>
        </p:txBody>
      </p:sp>
      <p:sp>
        <p:nvSpPr>
          <p:cNvPr id="5" name="Espaço Reservado para Rodapé 4">
            <a:extLst>
              <a:ext uri="{FF2B5EF4-FFF2-40B4-BE49-F238E27FC236}">
                <a16:creationId xmlns:a16="http://schemas.microsoft.com/office/drawing/2014/main" id="{C295D52C-46CF-973F-BF18-39A46A60426E}"/>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7B5593E0-75B7-E192-F38B-2B954830372C}"/>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12694005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1E6480-D0BB-5A9D-0C5F-76E18EEC6F8B}"/>
              </a:ext>
            </a:extLst>
          </p:cNvPr>
          <p:cNvSpPr>
            <a:spLocks noGrp="1"/>
          </p:cNvSpPr>
          <p:nvPr>
            <p:ph type="title"/>
          </p:nvPr>
        </p:nvSpPr>
        <p:spPr/>
        <p:txBody>
          <a:bodyPr/>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814E96CF-FB68-BCD7-D162-43EEDB3512F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5942FA9C-6495-BB7C-479C-57D3B5AC0134}"/>
              </a:ext>
            </a:extLst>
          </p:cNvPr>
          <p:cNvSpPr>
            <a:spLocks noGrp="1"/>
          </p:cNvSpPr>
          <p:nvPr>
            <p:ph type="dt" sz="half" idx="10"/>
          </p:nvPr>
        </p:nvSpPr>
        <p:spPr/>
        <p:txBody>
          <a:bodyPr/>
          <a:lstStyle/>
          <a:p>
            <a:fld id="{7E15DAE6-0E6E-4A3E-9BB1-9BE8324DD0E2}" type="datetime1">
              <a:rPr lang="en-US" smtClean="0"/>
              <a:t>6/18/2024</a:t>
            </a:fld>
            <a:endParaRPr lang="en-US"/>
          </a:p>
        </p:txBody>
      </p:sp>
      <p:sp>
        <p:nvSpPr>
          <p:cNvPr id="5" name="Espaço Reservado para Rodapé 4">
            <a:extLst>
              <a:ext uri="{FF2B5EF4-FFF2-40B4-BE49-F238E27FC236}">
                <a16:creationId xmlns:a16="http://schemas.microsoft.com/office/drawing/2014/main" id="{F7AE2071-B4AA-9BA3-3BDC-B4323ADFEE1B}"/>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E0E088D4-A1F4-1C73-4384-CE239EABAD2C}"/>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905169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3DB2998-BF7F-75E0-D1E2-FA6AEC68EEA2}"/>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C66089E6-7FC9-0523-D8E8-B91199F8456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11C32914-906A-66C2-53A3-1A2843EC61D9}"/>
              </a:ext>
            </a:extLst>
          </p:cNvPr>
          <p:cNvSpPr>
            <a:spLocks noGrp="1"/>
          </p:cNvSpPr>
          <p:nvPr>
            <p:ph type="dt" sz="half" idx="10"/>
          </p:nvPr>
        </p:nvSpPr>
        <p:spPr/>
        <p:txBody>
          <a:bodyPr/>
          <a:lstStyle/>
          <a:p>
            <a:fld id="{8A45D8D0-68BA-4CAA-8A40-1448B27CB38F}" type="datetime1">
              <a:rPr lang="en-US" smtClean="0"/>
              <a:t>6/18/2024</a:t>
            </a:fld>
            <a:endParaRPr lang="en-US"/>
          </a:p>
        </p:txBody>
      </p:sp>
      <p:sp>
        <p:nvSpPr>
          <p:cNvPr id="5" name="Espaço Reservado para Rodapé 4">
            <a:extLst>
              <a:ext uri="{FF2B5EF4-FFF2-40B4-BE49-F238E27FC236}">
                <a16:creationId xmlns:a16="http://schemas.microsoft.com/office/drawing/2014/main" id="{C3CF5155-B1E8-E31A-10B9-92B21440050C}"/>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EDFCF530-0E83-E7AE-E2D3-CECE4DFD2AB7}"/>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10216071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FC0B12-244E-B118-A366-71EBBB539537}"/>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50B38EC7-0885-DC0B-7130-A36BB5A53C94}"/>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B98BA7ED-D41F-4ED8-49A4-701E7E7BE3F0}"/>
              </a:ext>
            </a:extLst>
          </p:cNvPr>
          <p:cNvSpPr>
            <a:spLocks noGrp="1"/>
          </p:cNvSpPr>
          <p:nvPr>
            <p:ph type="dt" sz="half" idx="10"/>
          </p:nvPr>
        </p:nvSpPr>
        <p:spPr/>
        <p:txBody>
          <a:bodyPr/>
          <a:lstStyle/>
          <a:p>
            <a:fld id="{7279DBA7-8B55-4EE9-9326-33EDF33957C3}" type="datetime1">
              <a:rPr lang="en-US" smtClean="0"/>
              <a:t>6/18/2024</a:t>
            </a:fld>
            <a:endParaRPr lang="en-US"/>
          </a:p>
        </p:txBody>
      </p:sp>
      <p:sp>
        <p:nvSpPr>
          <p:cNvPr id="5" name="Espaço Reservado para Rodapé 4">
            <a:extLst>
              <a:ext uri="{FF2B5EF4-FFF2-40B4-BE49-F238E27FC236}">
                <a16:creationId xmlns:a16="http://schemas.microsoft.com/office/drawing/2014/main" id="{1CAFE6A8-2EC4-2162-201D-CD771334DD39}"/>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85DD4EA-62FD-03C1-6280-450E875261AD}"/>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468819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93F839-2169-D9D3-C7A9-F6F72D975489}"/>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3814CF1B-F23D-240A-43EF-AC21DC1ED8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F8FCE9AC-3A3D-BA33-B014-73BC6DD81F9A}"/>
              </a:ext>
            </a:extLst>
          </p:cNvPr>
          <p:cNvSpPr>
            <a:spLocks noGrp="1"/>
          </p:cNvSpPr>
          <p:nvPr>
            <p:ph type="dt" sz="half" idx="10"/>
          </p:nvPr>
        </p:nvSpPr>
        <p:spPr/>
        <p:txBody>
          <a:bodyPr/>
          <a:lstStyle/>
          <a:p>
            <a:fld id="{FEF58761-53B4-4C90-A6C4-94831BA201D4}" type="datetime1">
              <a:rPr lang="en-US" smtClean="0"/>
              <a:t>6/18/2024</a:t>
            </a:fld>
            <a:endParaRPr lang="en-US"/>
          </a:p>
        </p:txBody>
      </p:sp>
      <p:sp>
        <p:nvSpPr>
          <p:cNvPr id="5" name="Espaço Reservado para Rodapé 4">
            <a:extLst>
              <a:ext uri="{FF2B5EF4-FFF2-40B4-BE49-F238E27FC236}">
                <a16:creationId xmlns:a16="http://schemas.microsoft.com/office/drawing/2014/main" id="{6B60F517-ACD2-81C6-0303-1739086D4467}"/>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01AD26A0-A120-1C71-57DB-2D0378040B19}"/>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2000869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6CDAB3-82DE-7F6A-677E-BFAB9469BE09}"/>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7717965E-7275-5EE2-C0BD-C29152456F49}"/>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a:extLst>
              <a:ext uri="{FF2B5EF4-FFF2-40B4-BE49-F238E27FC236}">
                <a16:creationId xmlns:a16="http://schemas.microsoft.com/office/drawing/2014/main" id="{00772C0A-305A-0C8C-11BA-EF27AC92AEF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4">
            <a:extLst>
              <a:ext uri="{FF2B5EF4-FFF2-40B4-BE49-F238E27FC236}">
                <a16:creationId xmlns:a16="http://schemas.microsoft.com/office/drawing/2014/main" id="{A44B1083-8E79-80F5-87F4-5BA77E947273}"/>
              </a:ext>
            </a:extLst>
          </p:cNvPr>
          <p:cNvSpPr>
            <a:spLocks noGrp="1"/>
          </p:cNvSpPr>
          <p:nvPr>
            <p:ph type="dt" sz="half" idx="10"/>
          </p:nvPr>
        </p:nvSpPr>
        <p:spPr/>
        <p:txBody>
          <a:bodyPr/>
          <a:lstStyle/>
          <a:p>
            <a:fld id="{7FCD1C25-8ED3-40E0-82C2-BA57D91DF711}" type="datetime1">
              <a:rPr lang="en-US" smtClean="0"/>
              <a:t>6/18/2024</a:t>
            </a:fld>
            <a:endParaRPr lang="en-US"/>
          </a:p>
        </p:txBody>
      </p:sp>
      <p:sp>
        <p:nvSpPr>
          <p:cNvPr id="6" name="Espaço Reservado para Rodapé 5">
            <a:extLst>
              <a:ext uri="{FF2B5EF4-FFF2-40B4-BE49-F238E27FC236}">
                <a16:creationId xmlns:a16="http://schemas.microsoft.com/office/drawing/2014/main" id="{1E427C2F-1A00-F54C-5EC6-531A4C8CAFDD}"/>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F7B79426-86E3-D97C-FD5F-664D36090041}"/>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4069405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72754-CDCB-974B-3B1A-61AB23287732}"/>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198E239A-6D27-2B5A-163A-6C5ED6A475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CF8B1C48-ED9B-8B27-D48F-1E1EBD21CAA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a:extLst>
              <a:ext uri="{FF2B5EF4-FFF2-40B4-BE49-F238E27FC236}">
                <a16:creationId xmlns:a16="http://schemas.microsoft.com/office/drawing/2014/main" id="{463F656B-C5FD-483B-1C13-5D68CD8D3E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AEAC9BC3-CE2D-75D6-B1F0-CE082E9C49C2}"/>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6">
            <a:extLst>
              <a:ext uri="{FF2B5EF4-FFF2-40B4-BE49-F238E27FC236}">
                <a16:creationId xmlns:a16="http://schemas.microsoft.com/office/drawing/2014/main" id="{1A72773E-D4BE-756A-3BC3-95EFC7D3DAB2}"/>
              </a:ext>
            </a:extLst>
          </p:cNvPr>
          <p:cNvSpPr>
            <a:spLocks noGrp="1"/>
          </p:cNvSpPr>
          <p:nvPr>
            <p:ph type="dt" sz="half" idx="10"/>
          </p:nvPr>
        </p:nvSpPr>
        <p:spPr/>
        <p:txBody>
          <a:bodyPr/>
          <a:lstStyle/>
          <a:p>
            <a:fld id="{CE8F0B44-95F7-474F-99C2-F9FD0F3EB074}" type="datetime1">
              <a:rPr lang="en-US" smtClean="0"/>
              <a:t>6/18/2024</a:t>
            </a:fld>
            <a:endParaRPr lang="en-US"/>
          </a:p>
        </p:txBody>
      </p:sp>
      <p:sp>
        <p:nvSpPr>
          <p:cNvPr id="8" name="Espaço Reservado para Rodapé 7">
            <a:extLst>
              <a:ext uri="{FF2B5EF4-FFF2-40B4-BE49-F238E27FC236}">
                <a16:creationId xmlns:a16="http://schemas.microsoft.com/office/drawing/2014/main" id="{80EAC846-2A1A-BF85-AF58-8398D26ACDF8}"/>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319E72E2-EDD4-5367-3467-9D0D61512A20}"/>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1522126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B842EC-FFC1-E816-6D62-BA22C5349593}"/>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5C3BEC36-4CC7-363A-78FC-66177C67D18A}"/>
              </a:ext>
            </a:extLst>
          </p:cNvPr>
          <p:cNvSpPr>
            <a:spLocks noGrp="1"/>
          </p:cNvSpPr>
          <p:nvPr>
            <p:ph type="dt" sz="half" idx="10"/>
          </p:nvPr>
        </p:nvSpPr>
        <p:spPr/>
        <p:txBody>
          <a:bodyPr/>
          <a:lstStyle/>
          <a:p>
            <a:fld id="{C69A9E0A-2B15-40EF-A26E-2E15E7D53DBE}" type="datetime1">
              <a:rPr lang="en-US" smtClean="0"/>
              <a:t>6/18/2024</a:t>
            </a:fld>
            <a:endParaRPr lang="en-US"/>
          </a:p>
        </p:txBody>
      </p:sp>
      <p:sp>
        <p:nvSpPr>
          <p:cNvPr id="4" name="Espaço Reservado para Rodapé 3">
            <a:extLst>
              <a:ext uri="{FF2B5EF4-FFF2-40B4-BE49-F238E27FC236}">
                <a16:creationId xmlns:a16="http://schemas.microsoft.com/office/drawing/2014/main" id="{013E42BD-C238-F96F-E0F6-C98AC676DE6B}"/>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B3A84B39-17BF-14C3-B815-02A2512A645B}"/>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36768521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BBE74979-ABF6-F755-ADBD-44E249BE771E}"/>
              </a:ext>
            </a:extLst>
          </p:cNvPr>
          <p:cNvSpPr>
            <a:spLocks noGrp="1"/>
          </p:cNvSpPr>
          <p:nvPr>
            <p:ph type="dt" sz="half" idx="10"/>
          </p:nvPr>
        </p:nvSpPr>
        <p:spPr/>
        <p:txBody>
          <a:bodyPr/>
          <a:lstStyle/>
          <a:p>
            <a:fld id="{CAD4F3D9-50CE-43AB-86CE-710342C8462C}" type="datetime1">
              <a:rPr lang="en-US" smtClean="0"/>
              <a:t>6/18/2024</a:t>
            </a:fld>
            <a:endParaRPr lang="en-US"/>
          </a:p>
        </p:txBody>
      </p:sp>
      <p:sp>
        <p:nvSpPr>
          <p:cNvPr id="3" name="Espaço Reservado para Rodapé 2">
            <a:extLst>
              <a:ext uri="{FF2B5EF4-FFF2-40B4-BE49-F238E27FC236}">
                <a16:creationId xmlns:a16="http://schemas.microsoft.com/office/drawing/2014/main" id="{EA9E70B8-51CC-D369-55F3-C73FFBE4822E}"/>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D1354AE5-0F7A-27F3-CFAC-C1506ED98A6A}"/>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2684219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6F7DB-1364-C3B1-BBBB-D7E0A2FA6113}"/>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E7B54306-3DB4-EE13-4A24-75CC83CF67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a:extLst>
              <a:ext uri="{FF2B5EF4-FFF2-40B4-BE49-F238E27FC236}">
                <a16:creationId xmlns:a16="http://schemas.microsoft.com/office/drawing/2014/main" id="{D6E592C5-D555-FB3D-B2BF-55F090CB8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46242FE-E6D2-235A-C347-3783A567042F}"/>
              </a:ext>
            </a:extLst>
          </p:cNvPr>
          <p:cNvSpPr>
            <a:spLocks noGrp="1"/>
          </p:cNvSpPr>
          <p:nvPr>
            <p:ph type="dt" sz="half" idx="10"/>
          </p:nvPr>
        </p:nvSpPr>
        <p:spPr/>
        <p:txBody>
          <a:bodyPr/>
          <a:lstStyle/>
          <a:p>
            <a:fld id="{43A1300A-70A2-47EC-BEEF-3FBC0B01E076}" type="datetime1">
              <a:rPr lang="en-US" smtClean="0"/>
              <a:t>6/18/2024</a:t>
            </a:fld>
            <a:endParaRPr lang="en-US"/>
          </a:p>
        </p:txBody>
      </p:sp>
      <p:sp>
        <p:nvSpPr>
          <p:cNvPr id="6" name="Espaço Reservado para Rodapé 5">
            <a:extLst>
              <a:ext uri="{FF2B5EF4-FFF2-40B4-BE49-F238E27FC236}">
                <a16:creationId xmlns:a16="http://schemas.microsoft.com/office/drawing/2014/main" id="{F1E3A576-0CA3-78C8-AE17-32DBF7E0B159}"/>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64E2B010-F384-7397-906E-5C621F299FF6}"/>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4616855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EC711-4C53-339C-6B3B-EBB971EC2CE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Imagem 2">
            <a:extLst>
              <a:ext uri="{FF2B5EF4-FFF2-40B4-BE49-F238E27FC236}">
                <a16:creationId xmlns:a16="http://schemas.microsoft.com/office/drawing/2014/main" id="{6CB95EDA-4FCD-60C6-42CB-F9ABA38D58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a:extLst>
              <a:ext uri="{FF2B5EF4-FFF2-40B4-BE49-F238E27FC236}">
                <a16:creationId xmlns:a16="http://schemas.microsoft.com/office/drawing/2014/main" id="{01D43F46-7858-31B4-0534-A9B7D19D5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A2B355C6-4ECC-6CAF-6268-4A82595FDD23}"/>
              </a:ext>
            </a:extLst>
          </p:cNvPr>
          <p:cNvSpPr>
            <a:spLocks noGrp="1"/>
          </p:cNvSpPr>
          <p:nvPr>
            <p:ph type="dt" sz="half" idx="10"/>
          </p:nvPr>
        </p:nvSpPr>
        <p:spPr/>
        <p:txBody>
          <a:bodyPr/>
          <a:lstStyle/>
          <a:p>
            <a:fld id="{C9DDCBB7-0304-48F9-9739-33D0BEE77719}" type="datetime1">
              <a:rPr lang="en-US" smtClean="0"/>
              <a:t>6/18/2024</a:t>
            </a:fld>
            <a:endParaRPr lang="en-US"/>
          </a:p>
        </p:txBody>
      </p:sp>
      <p:sp>
        <p:nvSpPr>
          <p:cNvPr id="6" name="Espaço Reservado para Rodapé 5">
            <a:extLst>
              <a:ext uri="{FF2B5EF4-FFF2-40B4-BE49-F238E27FC236}">
                <a16:creationId xmlns:a16="http://schemas.microsoft.com/office/drawing/2014/main" id="{D9B866A6-892F-509F-4CD5-DB31337689EC}"/>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6BE2C521-A004-A8B0-45FB-B5C9508DC230}"/>
              </a:ext>
            </a:extLst>
          </p:cNvPr>
          <p:cNvSpPr>
            <a:spLocks noGrp="1"/>
          </p:cNvSpPr>
          <p:nvPr>
            <p:ph type="sldNum" sz="quarter" idx="12"/>
          </p:nvPr>
        </p:nvSpPr>
        <p:spPr/>
        <p:txBody>
          <a:bodyPr/>
          <a:lstStyle/>
          <a:p>
            <a:fld id="{794C9CD6-3D2D-4702-BE95-857DFC0BE816}" type="slidenum">
              <a:rPr lang="en-US" smtClean="0"/>
              <a:t>‹#›</a:t>
            </a:fld>
            <a:endParaRPr lang="en-US"/>
          </a:p>
        </p:txBody>
      </p:sp>
    </p:spTree>
    <p:extLst>
      <p:ext uri="{BB962C8B-B14F-4D97-AF65-F5344CB8AC3E}">
        <p14:creationId xmlns:p14="http://schemas.microsoft.com/office/powerpoint/2010/main" val="1576648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7B40BB9-3865-29BD-059E-EC6B0956B4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17942989-C6D9-204D-3D46-8D0B067E9B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7F56611E-67A5-DF7E-876F-B11BCA5A9E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6C8410-5DBA-4D9B-A92F-E2C0C60218DA}" type="datetime1">
              <a:rPr lang="en-US" smtClean="0"/>
              <a:t>6/18/2024</a:t>
            </a:fld>
            <a:endParaRPr lang="en-US"/>
          </a:p>
        </p:txBody>
      </p:sp>
      <p:sp>
        <p:nvSpPr>
          <p:cNvPr id="5" name="Espaço Reservado para Rodapé 4">
            <a:extLst>
              <a:ext uri="{FF2B5EF4-FFF2-40B4-BE49-F238E27FC236}">
                <a16:creationId xmlns:a16="http://schemas.microsoft.com/office/drawing/2014/main" id="{1F199EC1-6A1D-108F-C89A-75180C10C7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E5265673-E8E5-1FD1-E8E0-870969839A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4C9CD6-3D2D-4702-BE95-857DFC0BE816}" type="slidenum">
              <a:rPr lang="en-US" smtClean="0"/>
              <a:t>‹#›</a:t>
            </a:fld>
            <a:endParaRPr lang="en-US"/>
          </a:p>
        </p:txBody>
      </p:sp>
    </p:spTree>
    <p:extLst>
      <p:ext uri="{BB962C8B-B14F-4D97-AF65-F5344CB8AC3E}">
        <p14:creationId xmlns:p14="http://schemas.microsoft.com/office/powerpoint/2010/main" val="4131374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9.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7.xml"/><Relationship Id="rId13" Type="http://schemas.openxmlformats.org/officeDocument/2006/relationships/image" Target="../media/image37.pn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 Id="rId1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39.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4.png"/><Relationship Id="rId7" Type="http://schemas.openxmlformats.org/officeDocument/2006/relationships/diagramColors" Target="../diagrams/colors7.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8.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63.jpeg"/><Relationship Id="rId3" Type="http://schemas.openxmlformats.org/officeDocument/2006/relationships/diagramData" Target="../diagrams/data9.xml"/><Relationship Id="rId7" Type="http://schemas.microsoft.com/office/2007/relationships/diagramDrawing" Target="../diagrams/drawing8.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64.jpe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oleObject" Target="../embeddings/oleObject1.bin"/><Relationship Id="rId5" Type="http://schemas.openxmlformats.org/officeDocument/2006/relationships/hyperlink" Target="https://www.linkedin.com/in/moein-peyghambarzadeh/" TargetMode="External"/><Relationship Id="rId4" Type="http://schemas.openxmlformats.org/officeDocument/2006/relationships/hyperlink" Target="mailto:Seyed.peyghambar@mail.polimi.it" TargetMode="External"/><Relationship Id="rId9" Type="http://schemas.openxmlformats.org/officeDocument/2006/relationships/image" Target="../media/image6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diagramQuickStyle" Target="../diagrams/quickStyle1.xml"/><Relationship Id="rId5" Type="http://schemas.openxmlformats.org/officeDocument/2006/relationships/image" Target="../media/image5.jpeg"/><Relationship Id="rId10" Type="http://schemas.openxmlformats.org/officeDocument/2006/relationships/diagramLayout" Target="../diagrams/layout1.xml"/><Relationship Id="rId4" Type="http://schemas.openxmlformats.org/officeDocument/2006/relationships/image" Target="../media/image4.png"/><Relationship Id="rId9" Type="http://schemas.openxmlformats.org/officeDocument/2006/relationships/diagramData" Target="../diagrams/data1.xml"/><Relationship Id="rId1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2.png"/><Relationship Id="rId7" Type="http://schemas.openxmlformats.org/officeDocument/2006/relationships/diagramQuickStyle" Target="../diagrams/quickStyle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1.png"/><Relationship Id="rId4" Type="http://schemas.openxmlformats.org/officeDocument/2006/relationships/image" Target="../media/image13.png"/><Relationship Id="rId9"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6.png"/><Relationship Id="rId7" Type="http://schemas.openxmlformats.org/officeDocument/2006/relationships/diagramQuickStyle" Target="../diagrams/quickStyle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png"/><Relationship Id="rId4" Type="http://schemas.microsoft.com/office/2007/relationships/hdphoto" Target="../media/hdphoto1.wdp"/><Relationship Id="rId9" Type="http://schemas.microsoft.com/office/2007/relationships/diagramDrawing" Target="../diagrams/drawing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png"/><Relationship Id="rId4" Type="http://schemas.openxmlformats.org/officeDocument/2006/relationships/diagramLayout" Target="../diagrams/layout4.xml"/><Relationship Id="rId9" Type="http://schemas.openxmlformats.org/officeDocument/2006/relationships/image" Target="../media/image18.tif"/></Relationships>
</file>

<file path=ppt/slides/_rels/slide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png"/><Relationship Id="rId7" Type="http://schemas.openxmlformats.org/officeDocument/2006/relationships/diagramColors" Target="../diagrams/colors5.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Politecnico di Milano - New Logo PNG Vector (AI) Free Download">
            <a:extLst>
              <a:ext uri="{FF2B5EF4-FFF2-40B4-BE49-F238E27FC236}">
                <a16:creationId xmlns:a16="http://schemas.microsoft.com/office/drawing/2014/main" id="{2A0A31F3-11A1-9658-C802-D552578C5667}"/>
              </a:ext>
            </a:extLst>
          </p:cNvPr>
          <p:cNvPicPr>
            <a:picLocks noChangeAspect="1" noChangeArrowheads="1"/>
          </p:cNvPicPr>
          <p:nvPr/>
        </p:nvPicPr>
        <p:blipFill rotWithShape="1">
          <a:blip r:embed="rId3">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7693225" y="136525"/>
            <a:ext cx="3925454" cy="34083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E4D6A84-C417-2898-3134-53A9B5369615}"/>
              </a:ext>
            </a:extLst>
          </p:cNvPr>
          <p:cNvPicPr>
            <a:picLocks noChangeAspect="1"/>
          </p:cNvPicPr>
          <p:nvPr/>
        </p:nvPicPr>
        <p:blipFill rotWithShape="1">
          <a:blip r:embed="rId4"/>
          <a:srcRect t="19198" r="-1" b="6923"/>
          <a:stretch/>
        </p:blipFill>
        <p:spPr>
          <a:xfrm>
            <a:off x="4547938" y="3681409"/>
            <a:ext cx="7644062" cy="3176595"/>
          </a:xfrm>
          <a:prstGeom prst="rect">
            <a:avLst/>
          </a:prstGeom>
        </p:spPr>
      </p:pic>
      <p:sp>
        <p:nvSpPr>
          <p:cNvPr id="18" name="Rectangle 17">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18EBBD-56FD-8485-F0EB-4D4D1A9AAA91}"/>
              </a:ext>
            </a:extLst>
          </p:cNvPr>
          <p:cNvSpPr>
            <a:spLocks noGrp="1"/>
          </p:cNvSpPr>
          <p:nvPr>
            <p:ph type="ctrTitle"/>
          </p:nvPr>
        </p:nvSpPr>
        <p:spPr>
          <a:xfrm>
            <a:off x="838200" y="1115219"/>
            <a:ext cx="5395912" cy="2387600"/>
          </a:xfrm>
        </p:spPr>
        <p:txBody>
          <a:bodyPr>
            <a:normAutofit/>
          </a:bodyPr>
          <a:lstStyle/>
          <a:p>
            <a:pPr algn="l"/>
            <a:r>
              <a:rPr lang="pt-BR" sz="5000" dirty="0">
                <a:solidFill>
                  <a:schemeClr val="bg1"/>
                </a:solidFill>
              </a:rPr>
              <a:t>Earth Observation Project</a:t>
            </a:r>
            <a:endParaRPr lang="en-US" sz="5000" dirty="0">
              <a:solidFill>
                <a:schemeClr val="bg1"/>
              </a:solidFill>
            </a:endParaRPr>
          </a:p>
        </p:txBody>
      </p:sp>
      <p:sp>
        <p:nvSpPr>
          <p:cNvPr id="3" name="Subtítulo 2">
            <a:extLst>
              <a:ext uri="{FF2B5EF4-FFF2-40B4-BE49-F238E27FC236}">
                <a16:creationId xmlns:a16="http://schemas.microsoft.com/office/drawing/2014/main" id="{E5902A66-3D91-4F75-5D85-4E7B77E9A4B9}"/>
              </a:ext>
            </a:extLst>
          </p:cNvPr>
          <p:cNvSpPr>
            <a:spLocks noGrp="1"/>
          </p:cNvSpPr>
          <p:nvPr>
            <p:ph type="subTitle" idx="1"/>
          </p:nvPr>
        </p:nvSpPr>
        <p:spPr>
          <a:xfrm>
            <a:off x="838200" y="3902075"/>
            <a:ext cx="5395912" cy="1655762"/>
          </a:xfrm>
        </p:spPr>
        <p:txBody>
          <a:bodyPr vert="horz" lIns="91440" tIns="45720" rIns="91440" bIns="45720" rtlCol="0">
            <a:normAutofit/>
          </a:bodyPr>
          <a:lstStyle/>
          <a:p>
            <a:pPr algn="l"/>
            <a:r>
              <a:rPr lang="en-US" sz="2000" b="1">
                <a:solidFill>
                  <a:schemeClr val="bg1"/>
                </a:solidFill>
                <a:effectLst>
                  <a:outerShdw blurRad="38100" dist="38100" dir="2700000" algn="tl">
                    <a:srgbClr val="000000">
                      <a:alpha val="43137"/>
                    </a:srgbClr>
                  </a:outerShdw>
                </a:effectLst>
              </a:rPr>
              <a:t>Land Use / Land Cover (LULC) of Washington DC</a:t>
            </a:r>
          </a:p>
        </p:txBody>
      </p:sp>
      <p:cxnSp>
        <p:nvCxnSpPr>
          <p:cNvPr id="20" name="Straight Connector 1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6" name="CasellaDiTesto 5">
            <a:extLst>
              <a:ext uri="{FF2B5EF4-FFF2-40B4-BE49-F238E27FC236}">
                <a16:creationId xmlns:a16="http://schemas.microsoft.com/office/drawing/2014/main" id="{5033FF6D-DEB5-4A06-3A84-D3C0E1E661DC}"/>
              </a:ext>
            </a:extLst>
          </p:cNvPr>
          <p:cNvSpPr txBox="1"/>
          <p:nvPr/>
        </p:nvSpPr>
        <p:spPr>
          <a:xfrm>
            <a:off x="0" y="5682343"/>
            <a:ext cx="12192000"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Aft>
                <a:spcPts val="600"/>
              </a:spcAft>
            </a:pPr>
            <a:r>
              <a:rPr lang="it-IT" dirty="0">
                <a:solidFill>
                  <a:schemeClr val="bg1"/>
                </a:solidFill>
                <a:ea typeface="+mn-lt"/>
                <a:cs typeface="+mn-lt"/>
              </a:rPr>
              <a:t>Seyed Mohammad Moein Peyghambar Zadeh( 10921320)</a:t>
            </a:r>
          </a:p>
          <a:p>
            <a:pPr algn="ctr">
              <a:spcAft>
                <a:spcPts val="600"/>
              </a:spcAft>
            </a:pPr>
            <a:endParaRPr lang="it-IT" dirty="0">
              <a:solidFill>
                <a:schemeClr val="bg1"/>
              </a:solidFill>
              <a:ea typeface="+mn-lt"/>
              <a:cs typeface="+mn-lt"/>
            </a:endParaRPr>
          </a:p>
          <a:p>
            <a:pPr algn="ctr">
              <a:spcAft>
                <a:spcPts val="600"/>
              </a:spcAft>
            </a:pPr>
            <a:r>
              <a:rPr lang="it-IT" dirty="0">
                <a:solidFill>
                  <a:schemeClr val="bg1"/>
                </a:solidFill>
                <a:ea typeface="+mn-lt"/>
                <a:cs typeface="+mn-lt"/>
              </a:rPr>
              <a:t>May 2024</a:t>
            </a:r>
            <a:endParaRPr lang="it-IT" dirty="0">
              <a:solidFill>
                <a:schemeClr val="bg1"/>
              </a:solidFill>
            </a:endParaRPr>
          </a:p>
        </p:txBody>
      </p:sp>
    </p:spTree>
    <p:extLst>
      <p:ext uri="{BB962C8B-B14F-4D97-AF65-F5344CB8AC3E}">
        <p14:creationId xmlns:p14="http://schemas.microsoft.com/office/powerpoint/2010/main" val="73381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EAAC18A-5AB6-4D10-D816-005EF5FBEF68}"/>
              </a:ext>
            </a:extLst>
          </p:cNvPr>
          <p:cNvPicPr>
            <a:picLocks noChangeAspect="1"/>
          </p:cNvPicPr>
          <p:nvPr/>
        </p:nvPicPr>
        <p:blipFill rotWithShape="1">
          <a:blip r:embed="rId3">
            <a:extLst>
              <a:ext uri="{28A0092B-C50C-407E-A947-70E740481C1C}">
                <a14:useLocalDpi xmlns:a14="http://schemas.microsoft.com/office/drawing/2010/main" val="0"/>
              </a:ext>
            </a:extLst>
          </a:blip>
          <a:srcRect l="991" t="21108" r="1278" b="21108"/>
          <a:stretch/>
        </p:blipFill>
        <p:spPr>
          <a:xfrm>
            <a:off x="19878" y="0"/>
            <a:ext cx="9124123" cy="6857990"/>
          </a:xfrm>
          <a:prstGeom prst="rect">
            <a:avLst/>
          </a:prstGeom>
        </p:spPr>
      </p:pic>
      <p:sp>
        <p:nvSpPr>
          <p:cNvPr id="37" name="Rectangle 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ítulo 1">
            <a:extLst>
              <a:ext uri="{FF2B5EF4-FFF2-40B4-BE49-F238E27FC236}">
                <a16:creationId xmlns:a16="http://schemas.microsoft.com/office/drawing/2014/main" id="{623716CA-0281-6855-FEC7-EDB25D422520}"/>
              </a:ext>
            </a:extLst>
          </p:cNvPr>
          <p:cNvSpPr txBox="1">
            <a:spLocks/>
          </p:cNvSpPr>
          <p:nvPr/>
        </p:nvSpPr>
        <p:spPr>
          <a:xfrm>
            <a:off x="6947452" y="365125"/>
            <a:ext cx="4899991"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800"/>
              </a:spcAft>
              <a:tabLst>
                <a:tab pos="457200" algn="l"/>
              </a:tabLst>
            </a:pPr>
            <a:r>
              <a:rPr lang="en-US" sz="4000" b="1" dirty="0"/>
              <a:t>Train and test Sampling</a:t>
            </a:r>
            <a:endParaRPr lang="en-US" sz="4000" dirty="0"/>
          </a:p>
        </p:txBody>
      </p:sp>
      <p:sp>
        <p:nvSpPr>
          <p:cNvPr id="3" name="Espaço Reservado para Conteúdo 2">
            <a:extLst>
              <a:ext uri="{FF2B5EF4-FFF2-40B4-BE49-F238E27FC236}">
                <a16:creationId xmlns:a16="http://schemas.microsoft.com/office/drawing/2014/main" id="{9F96C60E-E33D-FF08-52F6-4C813625DB44}"/>
              </a:ext>
            </a:extLst>
          </p:cNvPr>
          <p:cNvSpPr>
            <a:spLocks noGrp="1"/>
          </p:cNvSpPr>
          <p:nvPr>
            <p:ph sz="half" idx="2"/>
          </p:nvPr>
        </p:nvSpPr>
        <p:spPr>
          <a:xfrm>
            <a:off x="7531611" y="1997766"/>
            <a:ext cx="3822189" cy="4149380"/>
          </a:xfrm>
        </p:spPr>
        <p:txBody>
          <a:bodyPr vert="horz" lIns="91440" tIns="45720" rIns="91440" bIns="45720" rtlCol="0">
            <a:normAutofit/>
          </a:bodyPr>
          <a:lstStyle/>
          <a:p>
            <a:endParaRPr lang="en-US" sz="2000" dirty="0">
              <a:effectLst/>
            </a:endParaRPr>
          </a:p>
          <a:p>
            <a:pPr lvl="1">
              <a:spcAft>
                <a:spcPts val="800"/>
              </a:spcAft>
              <a:buSzPts val="1000"/>
              <a:tabLst>
                <a:tab pos="914400" algn="l"/>
              </a:tabLst>
            </a:pPr>
            <a:r>
              <a:rPr lang="en-US" sz="2000" b="1" dirty="0">
                <a:solidFill>
                  <a:schemeClr val="bg2">
                    <a:lumMod val="50000"/>
                  </a:schemeClr>
                </a:solidFill>
                <a:effectLst/>
              </a:rPr>
              <a:t>Gray Area</a:t>
            </a:r>
            <a:r>
              <a:rPr lang="en-US" sz="2000" b="1" dirty="0">
                <a:effectLst/>
              </a:rPr>
              <a:t>:</a:t>
            </a:r>
            <a:r>
              <a:rPr lang="en-US" sz="2000" dirty="0">
                <a:solidFill>
                  <a:srgbClr val="FF0000"/>
                </a:solidFill>
                <a:effectLst/>
              </a:rPr>
              <a:t> </a:t>
            </a:r>
            <a:r>
              <a:rPr lang="en-US" sz="2000" dirty="0">
                <a:effectLst/>
              </a:rPr>
              <a:t>The gray-shaded regions on the map are the built-up and urban area</a:t>
            </a:r>
          </a:p>
          <a:p>
            <a:pPr marL="742950" lvl="1">
              <a:spcAft>
                <a:spcPts val="800"/>
              </a:spcAft>
              <a:buSzPts val="1000"/>
              <a:tabLst>
                <a:tab pos="914400" algn="l"/>
              </a:tabLst>
            </a:pPr>
            <a:r>
              <a:rPr lang="en-US" sz="2000" b="1" dirty="0">
                <a:solidFill>
                  <a:srgbClr val="00B050"/>
                </a:solidFill>
                <a:effectLst/>
              </a:rPr>
              <a:t>Green Areas</a:t>
            </a:r>
            <a:r>
              <a:rPr lang="en-US" sz="2000" b="1" dirty="0">
                <a:effectLst/>
              </a:rPr>
              <a:t>:</a:t>
            </a:r>
            <a:r>
              <a:rPr lang="en-US" sz="2000" dirty="0">
                <a:effectLst/>
              </a:rPr>
              <a:t> On the other hand, the green-shaded areas represent the Forest, Vegetation and Parkland.</a:t>
            </a:r>
          </a:p>
          <a:p>
            <a:pPr marL="742950" lvl="1">
              <a:spcAft>
                <a:spcPts val="800"/>
              </a:spcAft>
              <a:buSzPts val="1000"/>
              <a:tabLst>
                <a:tab pos="914400" algn="l"/>
              </a:tabLst>
            </a:pPr>
            <a:r>
              <a:rPr lang="en-US" sz="2000" b="1" dirty="0">
                <a:solidFill>
                  <a:srgbClr val="0070C0"/>
                </a:solidFill>
                <a:effectLst/>
              </a:rPr>
              <a:t>Blue Area</a:t>
            </a:r>
            <a:r>
              <a:rPr lang="en-US" sz="2000" b="1" dirty="0">
                <a:effectLst/>
              </a:rPr>
              <a:t>:</a:t>
            </a:r>
            <a:r>
              <a:rPr lang="en-US" sz="2000" dirty="0">
                <a:effectLst/>
              </a:rPr>
              <a:t> Blue area represent Rivers, Streams</a:t>
            </a:r>
            <a:r>
              <a:rPr lang="en-US" sz="2000" dirty="0"/>
              <a:t>, </a:t>
            </a:r>
            <a:r>
              <a:rPr lang="en-US" sz="2000" dirty="0">
                <a:effectLst/>
              </a:rPr>
              <a:t>Lakes, Ponds and Pools.</a:t>
            </a:r>
          </a:p>
          <a:p>
            <a:pPr marL="742950" lvl="1">
              <a:spcAft>
                <a:spcPts val="800"/>
              </a:spcAft>
              <a:buSzPts val="1000"/>
              <a:tabLst>
                <a:tab pos="914400" algn="l"/>
              </a:tabLst>
            </a:pPr>
            <a:endParaRPr lang="en-US" sz="2000" dirty="0">
              <a:effectLst/>
            </a:endParaRPr>
          </a:p>
        </p:txBody>
      </p:sp>
      <p:sp>
        <p:nvSpPr>
          <p:cNvPr id="4" name="Segnaposto numero diapositiva 3">
            <a:extLst>
              <a:ext uri="{FF2B5EF4-FFF2-40B4-BE49-F238E27FC236}">
                <a16:creationId xmlns:a16="http://schemas.microsoft.com/office/drawing/2014/main" id="{284A019B-B7B2-5AFE-235C-08E148C3D06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94C9CD6-3D2D-4702-BE95-857DFC0BE816}" type="slidenum">
              <a:rPr lang="en-US" smtClean="0">
                <a:solidFill>
                  <a:prstClr val="black">
                    <a:tint val="75000"/>
                  </a:prstClr>
                </a:solidFill>
                <a:latin typeface="Calibri" panose="020F0502020204030204"/>
              </a:rPr>
              <a:pPr>
                <a:spcAft>
                  <a:spcPts val="600"/>
                </a:spcAft>
                <a:defRPr/>
              </a:pPr>
              <a:t>10</a:t>
            </a:fld>
            <a:endParaRPr lang="en-US">
              <a:solidFill>
                <a:prstClr val="black">
                  <a:tint val="75000"/>
                </a:prstClr>
              </a:solidFill>
              <a:latin typeface="Calibri" panose="020F0502020204030204"/>
            </a:endParaRPr>
          </a:p>
        </p:txBody>
      </p:sp>
      <p:pic>
        <p:nvPicPr>
          <p:cNvPr id="15" name="Picture 14">
            <a:extLst>
              <a:ext uri="{FF2B5EF4-FFF2-40B4-BE49-F238E27FC236}">
                <a16:creationId xmlns:a16="http://schemas.microsoft.com/office/drawing/2014/main" id="{37F464DE-E17D-75D2-97BF-62C703604F1B}"/>
              </a:ext>
            </a:extLst>
          </p:cNvPr>
          <p:cNvPicPr>
            <a:picLocks noChangeAspect="1"/>
          </p:cNvPicPr>
          <p:nvPr/>
        </p:nvPicPr>
        <p:blipFill>
          <a:blip r:embed="rId4"/>
          <a:stretch>
            <a:fillRect/>
          </a:stretch>
        </p:blipFill>
        <p:spPr>
          <a:xfrm>
            <a:off x="774950" y="5303268"/>
            <a:ext cx="1305119" cy="1131782"/>
          </a:xfrm>
          <a:prstGeom prst="rect">
            <a:avLst/>
          </a:prstGeom>
        </p:spPr>
      </p:pic>
      <p:pic>
        <p:nvPicPr>
          <p:cNvPr id="2" name="Picture 1" descr="Politecnico di Milano - New Logo PNG Vector (AI) Free Download">
            <a:extLst>
              <a:ext uri="{FF2B5EF4-FFF2-40B4-BE49-F238E27FC236}">
                <a16:creationId xmlns:a16="http://schemas.microsoft.com/office/drawing/2014/main" id="{2928D439-4819-24F3-D4EE-A293203DBC65}"/>
              </a:ext>
            </a:extLst>
          </p:cNvPr>
          <p:cNvPicPr>
            <a:picLocks noChangeAspect="1" noChangeArrowheads="1"/>
          </p:cNvPicPr>
          <p:nvPr/>
        </p:nvPicPr>
        <p:blipFill rotWithShape="1">
          <a:blip r:embed="rId5">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984E66F-9B83-2212-C543-65E4BB8D7937}"/>
              </a:ext>
            </a:extLst>
          </p:cNvPr>
          <p:cNvGrpSpPr/>
          <p:nvPr/>
        </p:nvGrpSpPr>
        <p:grpSpPr>
          <a:xfrm>
            <a:off x="-1" y="99390"/>
            <a:ext cx="3228850" cy="442800"/>
            <a:chOff x="230632" y="1954963"/>
            <a:chExt cx="3228850" cy="442800"/>
          </a:xfrm>
        </p:grpSpPr>
        <p:sp>
          <p:nvSpPr>
            <p:cNvPr id="6" name="Rectangle: Rounded Corners 5">
              <a:extLst>
                <a:ext uri="{FF2B5EF4-FFF2-40B4-BE49-F238E27FC236}">
                  <a16:creationId xmlns:a16="http://schemas.microsoft.com/office/drawing/2014/main" id="{1A1A3AC2-B1A7-722C-DDDA-641B2FDF130C}"/>
                </a:ext>
              </a:extLst>
            </p:cNvPr>
            <p:cNvSpPr/>
            <p:nvPr/>
          </p:nvSpPr>
          <p:spPr>
            <a:xfrm>
              <a:off x="230632" y="1954963"/>
              <a:ext cx="3228850" cy="442800"/>
            </a:xfrm>
            <a:prstGeom prst="roundRect">
              <a:avLst/>
            </a:prstGeom>
          </p:spPr>
          <p:style>
            <a:lnRef idx="2">
              <a:schemeClr val="lt1">
                <a:hueOff val="0"/>
                <a:satOff val="0"/>
                <a:lumOff val="0"/>
                <a:alphaOff val="0"/>
              </a:schemeClr>
            </a:lnRef>
            <a:fillRef idx="1">
              <a:schemeClr val="accent2">
                <a:hueOff val="3221807"/>
                <a:satOff val="-9246"/>
                <a:lumOff val="-14805"/>
                <a:alphaOff val="0"/>
              </a:schemeClr>
            </a:fillRef>
            <a:effectRef idx="0">
              <a:schemeClr val="accent2">
                <a:hueOff val="3221807"/>
                <a:satOff val="-9246"/>
                <a:lumOff val="-14805"/>
                <a:alphaOff val="0"/>
              </a:schemeClr>
            </a:effectRef>
            <a:fontRef idx="minor">
              <a:schemeClr val="lt1"/>
            </a:fontRef>
          </p:style>
          <p:txBody>
            <a:bodyPr/>
            <a:lstStyle/>
            <a:p>
              <a:endParaRPr lang="en-US"/>
            </a:p>
          </p:txBody>
        </p:sp>
        <p:sp>
          <p:nvSpPr>
            <p:cNvPr id="12" name="Rectangle: Rounded Corners 4">
              <a:extLst>
                <a:ext uri="{FF2B5EF4-FFF2-40B4-BE49-F238E27FC236}">
                  <a16:creationId xmlns:a16="http://schemas.microsoft.com/office/drawing/2014/main" id="{B4147582-B5FB-1522-58A9-CC83AB9AFCAC}"/>
                </a:ext>
              </a:extLst>
            </p:cNvPr>
            <p:cNvSpPr txBox="1"/>
            <p:nvPr/>
          </p:nvSpPr>
          <p:spPr>
            <a:xfrm>
              <a:off x="252248" y="1976579"/>
              <a:ext cx="318561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dirty="0"/>
                <a:t>Pre-processing and Visualization</a:t>
              </a:r>
            </a:p>
          </p:txBody>
        </p:sp>
      </p:grpSp>
    </p:spTree>
    <p:extLst>
      <p:ext uri="{BB962C8B-B14F-4D97-AF65-F5344CB8AC3E}">
        <p14:creationId xmlns:p14="http://schemas.microsoft.com/office/powerpoint/2010/main" val="3461192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B668F9-3822-86C7-55AF-644E832DFE8D}"/>
              </a:ext>
            </a:extLst>
          </p:cNvPr>
          <p:cNvSpPr>
            <a:spLocks noGrp="1"/>
          </p:cNvSpPr>
          <p:nvPr>
            <p:ph type="title"/>
          </p:nvPr>
        </p:nvSpPr>
        <p:spPr>
          <a:xfrm>
            <a:off x="589560" y="856180"/>
            <a:ext cx="4777496" cy="1128068"/>
          </a:xfrm>
        </p:spPr>
        <p:txBody>
          <a:bodyPr vert="horz" lIns="91440" tIns="45720" rIns="91440" bIns="45720" rtlCol="0" anchor="ctr">
            <a:normAutofit/>
          </a:bodyPr>
          <a:lstStyle/>
          <a:p>
            <a:r>
              <a:rPr lang="en-US" sz="3600" b="1" dirty="0"/>
              <a:t>Supervised Classification</a:t>
            </a:r>
          </a:p>
        </p:txBody>
      </p:sp>
      <p:grpSp>
        <p:nvGrpSpPr>
          <p:cNvPr id="35" name="Group 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9F96C60E-E33D-FF08-52F6-4C813625DB44}"/>
              </a:ext>
            </a:extLst>
          </p:cNvPr>
          <p:cNvSpPr>
            <a:spLocks noGrp="1"/>
          </p:cNvSpPr>
          <p:nvPr>
            <p:ph sz="half" idx="2"/>
          </p:nvPr>
        </p:nvSpPr>
        <p:spPr>
          <a:xfrm>
            <a:off x="590719" y="2330505"/>
            <a:ext cx="4559425" cy="3979585"/>
          </a:xfrm>
        </p:spPr>
        <p:txBody>
          <a:bodyPr vert="horz" lIns="91440" tIns="45720" rIns="91440" bIns="45720" rtlCol="0" anchor="ctr">
            <a:normAutofit/>
          </a:bodyPr>
          <a:lstStyle/>
          <a:p>
            <a:pPr marL="742950" lvl="1">
              <a:spcAft>
                <a:spcPts val="800"/>
              </a:spcAft>
              <a:buSzPts val="1000"/>
              <a:tabLst>
                <a:tab pos="914400" algn="l"/>
              </a:tabLst>
            </a:pPr>
            <a:r>
              <a:rPr lang="en-US" sz="2000" b="1" dirty="0" err="1">
                <a:effectLst/>
              </a:rPr>
              <a:t>Dzetsaka</a:t>
            </a:r>
            <a:r>
              <a:rPr lang="en-US" sz="2000" b="1" dirty="0">
                <a:effectLst/>
              </a:rPr>
              <a:t> plugin</a:t>
            </a:r>
          </a:p>
          <a:p>
            <a:pPr marL="742950" lvl="1">
              <a:spcAft>
                <a:spcPts val="800"/>
              </a:spcAft>
              <a:buSzPts val="1000"/>
              <a:tabLst>
                <a:tab pos="914400" algn="l"/>
              </a:tabLst>
            </a:pPr>
            <a:r>
              <a:rPr lang="en-US" sz="2000" b="1" dirty="0">
                <a:effectLst/>
              </a:rPr>
              <a:t>Random Forest</a:t>
            </a:r>
          </a:p>
          <a:p>
            <a:pPr marL="742950" lvl="1">
              <a:spcAft>
                <a:spcPts val="800"/>
              </a:spcAft>
              <a:buSzPts val="1000"/>
              <a:tabLst>
                <a:tab pos="914400" algn="l"/>
              </a:tabLst>
            </a:pPr>
            <a:r>
              <a:rPr lang="en-US" sz="2000" b="1" dirty="0">
                <a:effectLst/>
              </a:rPr>
              <a:t>Using ROIs as sampling areas</a:t>
            </a:r>
          </a:p>
          <a:p>
            <a:pPr marL="742950" lvl="1">
              <a:spcAft>
                <a:spcPts val="800"/>
              </a:spcAft>
              <a:buSzPts val="1000"/>
              <a:tabLst>
                <a:tab pos="914400" algn="l"/>
              </a:tabLst>
            </a:pPr>
            <a:r>
              <a:rPr lang="en-US" sz="2000" b="1" dirty="0"/>
              <a:t>Train:70% / Test: 30%</a:t>
            </a:r>
            <a:endParaRPr lang="en-US" sz="2000" b="1" dirty="0">
              <a:effectLst/>
            </a:endParaRPr>
          </a:p>
        </p:txBody>
      </p:sp>
      <p:sp>
        <p:nvSpPr>
          <p:cNvPr id="41"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F968CA3-BB32-3A4B-84B4-38668BF76AD2}"/>
              </a:ext>
            </a:extLst>
          </p:cNvPr>
          <p:cNvPicPr>
            <a:picLocks noChangeAspect="1"/>
          </p:cNvPicPr>
          <p:nvPr/>
        </p:nvPicPr>
        <p:blipFill rotWithShape="1">
          <a:blip r:embed="rId3"/>
          <a:srcRect t="-370" r="-2" b="-1001"/>
          <a:stretch/>
        </p:blipFill>
        <p:spPr>
          <a:xfrm>
            <a:off x="6126873" y="156765"/>
            <a:ext cx="4955255" cy="6163264"/>
          </a:xfrm>
          <a:prstGeom prst="rect">
            <a:avLst/>
          </a:prstGeom>
        </p:spPr>
      </p:pic>
      <p:sp>
        <p:nvSpPr>
          <p:cNvPr id="4" name="Segnaposto numero diapositiva 3">
            <a:extLst>
              <a:ext uri="{FF2B5EF4-FFF2-40B4-BE49-F238E27FC236}">
                <a16:creationId xmlns:a16="http://schemas.microsoft.com/office/drawing/2014/main" id="{4B24C813-8370-050F-E848-E99F43CE3D5A}"/>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794C9CD6-3D2D-4702-BE95-857DFC0BE816}" type="slidenum">
              <a:rPr lang="en-US">
                <a:solidFill>
                  <a:prstClr val="black">
                    <a:tint val="75000"/>
                  </a:prstClr>
                </a:solidFill>
                <a:latin typeface="Calibri" panose="020F0502020204030204"/>
              </a:rPr>
              <a:pPr>
                <a:spcAft>
                  <a:spcPts val="600"/>
                </a:spcAft>
                <a:defRPr/>
              </a:pPr>
              <a:t>11</a:t>
            </a:fld>
            <a:endParaRPr lang="en-US">
              <a:solidFill>
                <a:prstClr val="black">
                  <a:tint val="75000"/>
                </a:prstClr>
              </a:solidFill>
              <a:latin typeface="Calibri" panose="020F0502020204030204"/>
            </a:endParaRPr>
          </a:p>
        </p:txBody>
      </p:sp>
      <p:pic>
        <p:nvPicPr>
          <p:cNvPr id="16" name="Picture 15">
            <a:extLst>
              <a:ext uri="{FF2B5EF4-FFF2-40B4-BE49-F238E27FC236}">
                <a16:creationId xmlns:a16="http://schemas.microsoft.com/office/drawing/2014/main" id="{F8713F50-B386-D84E-B316-E3A16FC758E8}"/>
              </a:ext>
            </a:extLst>
          </p:cNvPr>
          <p:cNvPicPr>
            <a:picLocks noChangeAspect="1"/>
          </p:cNvPicPr>
          <p:nvPr/>
        </p:nvPicPr>
        <p:blipFill>
          <a:blip r:embed="rId4"/>
          <a:stretch>
            <a:fillRect/>
          </a:stretch>
        </p:blipFill>
        <p:spPr>
          <a:xfrm>
            <a:off x="6095999" y="5270630"/>
            <a:ext cx="975445" cy="845893"/>
          </a:xfrm>
          <a:prstGeom prst="rect">
            <a:avLst/>
          </a:prstGeom>
        </p:spPr>
      </p:pic>
      <p:pic>
        <p:nvPicPr>
          <p:cNvPr id="6" name="Picture 5">
            <a:extLst>
              <a:ext uri="{FF2B5EF4-FFF2-40B4-BE49-F238E27FC236}">
                <a16:creationId xmlns:a16="http://schemas.microsoft.com/office/drawing/2014/main" id="{C412DA9E-31DF-5A0A-38F2-A78705568703}"/>
              </a:ext>
            </a:extLst>
          </p:cNvPr>
          <p:cNvPicPr>
            <a:picLocks noChangeAspect="1"/>
          </p:cNvPicPr>
          <p:nvPr/>
        </p:nvPicPr>
        <p:blipFill>
          <a:blip r:embed="rId5"/>
          <a:stretch>
            <a:fillRect/>
          </a:stretch>
        </p:blipFill>
        <p:spPr>
          <a:xfrm>
            <a:off x="8957207" y="509570"/>
            <a:ext cx="2998086" cy="3365093"/>
          </a:xfrm>
          <a:prstGeom prst="rect">
            <a:avLst/>
          </a:prstGeom>
        </p:spPr>
      </p:pic>
      <p:cxnSp>
        <p:nvCxnSpPr>
          <p:cNvPr id="8" name="Connector: Curved 7">
            <a:extLst>
              <a:ext uri="{FF2B5EF4-FFF2-40B4-BE49-F238E27FC236}">
                <a16:creationId xmlns:a16="http://schemas.microsoft.com/office/drawing/2014/main" id="{0175069E-61C6-28C3-75E1-A83FB32384B9}"/>
              </a:ext>
            </a:extLst>
          </p:cNvPr>
          <p:cNvCxnSpPr>
            <a:cxnSpLocks/>
            <a:stCxn id="10" idx="3"/>
          </p:cNvCxnSpPr>
          <p:nvPr/>
        </p:nvCxnSpPr>
        <p:spPr>
          <a:xfrm flipV="1">
            <a:off x="7692887" y="2090568"/>
            <a:ext cx="1208560" cy="1065106"/>
          </a:xfrm>
          <a:prstGeom prst="curved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Rectangle: Rounded Corners 9">
            <a:extLst>
              <a:ext uri="{FF2B5EF4-FFF2-40B4-BE49-F238E27FC236}">
                <a16:creationId xmlns:a16="http://schemas.microsoft.com/office/drawing/2014/main" id="{274CA1E1-1EFA-A975-708B-CFB908D954C9}"/>
              </a:ext>
            </a:extLst>
          </p:cNvPr>
          <p:cNvSpPr/>
          <p:nvPr/>
        </p:nvSpPr>
        <p:spPr>
          <a:xfrm>
            <a:off x="7311932" y="2882348"/>
            <a:ext cx="380955" cy="54665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56A3A20F-BAD0-57B3-3820-1D867890F4EC}"/>
              </a:ext>
            </a:extLst>
          </p:cNvPr>
          <p:cNvGrpSpPr/>
          <p:nvPr/>
        </p:nvGrpSpPr>
        <p:grpSpPr>
          <a:xfrm>
            <a:off x="-21617" y="120370"/>
            <a:ext cx="3228850" cy="442799"/>
            <a:chOff x="230632" y="2559223"/>
            <a:chExt cx="3228850" cy="354240"/>
          </a:xfrm>
        </p:grpSpPr>
        <p:sp>
          <p:nvSpPr>
            <p:cNvPr id="7" name="Rectangle: Rounded Corners 6">
              <a:extLst>
                <a:ext uri="{FF2B5EF4-FFF2-40B4-BE49-F238E27FC236}">
                  <a16:creationId xmlns:a16="http://schemas.microsoft.com/office/drawing/2014/main" id="{8F9DDCB6-DDA9-1A97-FB6F-FC707FF9EBF5}"/>
                </a:ext>
              </a:extLst>
            </p:cNvPr>
            <p:cNvSpPr/>
            <p:nvPr/>
          </p:nvSpPr>
          <p:spPr>
            <a:xfrm>
              <a:off x="230632" y="2559223"/>
              <a:ext cx="3228850" cy="354240"/>
            </a:xfrm>
            <a:prstGeom prst="roundRect">
              <a:avLst/>
            </a:prstGeom>
          </p:spPr>
          <p:style>
            <a:lnRef idx="2">
              <a:schemeClr val="lt1">
                <a:hueOff val="0"/>
                <a:satOff val="0"/>
                <a:lumOff val="0"/>
                <a:alphaOff val="0"/>
              </a:schemeClr>
            </a:lnRef>
            <a:fillRef idx="1">
              <a:schemeClr val="accent2">
                <a:hueOff val="4832710"/>
                <a:satOff val="-13870"/>
                <a:lumOff val="-22207"/>
                <a:alphaOff val="0"/>
              </a:schemeClr>
            </a:fillRef>
            <a:effectRef idx="0">
              <a:schemeClr val="accent2">
                <a:hueOff val="4832710"/>
                <a:satOff val="-13870"/>
                <a:lumOff val="-22207"/>
                <a:alphaOff val="0"/>
              </a:schemeClr>
            </a:effectRef>
            <a:fontRef idx="minor">
              <a:schemeClr val="lt1"/>
            </a:fontRef>
          </p:style>
          <p:txBody>
            <a:bodyPr/>
            <a:lstStyle/>
            <a:p>
              <a:endParaRPr lang="en-US"/>
            </a:p>
          </p:txBody>
        </p:sp>
        <p:sp>
          <p:nvSpPr>
            <p:cNvPr id="9" name="Rectangle: Rounded Corners 4">
              <a:extLst>
                <a:ext uri="{FF2B5EF4-FFF2-40B4-BE49-F238E27FC236}">
                  <a16:creationId xmlns:a16="http://schemas.microsoft.com/office/drawing/2014/main" id="{2BFB2D7F-6356-CF60-24E8-AB37491236EB}"/>
                </a:ext>
              </a:extLst>
            </p:cNvPr>
            <p:cNvSpPr txBox="1"/>
            <p:nvPr/>
          </p:nvSpPr>
          <p:spPr>
            <a:xfrm>
              <a:off x="247925" y="2576516"/>
              <a:ext cx="3194264"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lvl="0" indent="0" algn="l" defTabSz="533400">
                <a:lnSpc>
                  <a:spcPct val="100000"/>
                </a:lnSpc>
                <a:spcBef>
                  <a:spcPct val="0"/>
                </a:spcBef>
                <a:spcAft>
                  <a:spcPct val="35000"/>
                </a:spcAft>
                <a:buNone/>
              </a:pPr>
              <a:r>
                <a:rPr lang="en-US" sz="1400" b="1" kern="1200" dirty="0"/>
                <a:t>Classification (Supervised)</a:t>
              </a:r>
              <a:endParaRPr lang="en-US" sz="1400" kern="1200" dirty="0"/>
            </a:p>
          </p:txBody>
        </p:sp>
      </p:grpSp>
      <p:pic>
        <p:nvPicPr>
          <p:cNvPr id="11" name="Picture 10" descr="Politecnico di Milano - New Logo PNG Vector (AI) Free Download">
            <a:extLst>
              <a:ext uri="{FF2B5EF4-FFF2-40B4-BE49-F238E27FC236}">
                <a16:creationId xmlns:a16="http://schemas.microsoft.com/office/drawing/2014/main" id="{A71F7EEB-1459-3A45-F31C-357F37AF13B3}"/>
              </a:ext>
            </a:extLst>
          </p:cNvPr>
          <p:cNvPicPr>
            <a:picLocks noChangeAspect="1" noChangeArrowheads="1"/>
          </p:cNvPicPr>
          <p:nvPr/>
        </p:nvPicPr>
        <p:blipFill rotWithShape="1">
          <a:blip r:embed="rId6">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22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925B263-3A84-B4AF-F930-6F15930D1C40}"/>
              </a:ext>
            </a:extLst>
          </p:cNvPr>
          <p:cNvSpPr txBox="1"/>
          <p:nvPr/>
        </p:nvSpPr>
        <p:spPr>
          <a:xfrm>
            <a:off x="9267909" y="2023110"/>
            <a:ext cx="2469624" cy="284607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b="1" kern="1200">
                <a:solidFill>
                  <a:schemeClr val="tx1"/>
                </a:solidFill>
                <a:latin typeface="+mj-lt"/>
                <a:ea typeface="+mj-ea"/>
                <a:cs typeface="+mj-cs"/>
              </a:rPr>
              <a:t>Accuracy Assessment</a:t>
            </a:r>
          </a:p>
        </p:txBody>
      </p:sp>
      <p:sp>
        <p:nvSpPr>
          <p:cNvPr id="13" name="Título 1">
            <a:extLst>
              <a:ext uri="{FF2B5EF4-FFF2-40B4-BE49-F238E27FC236}">
                <a16:creationId xmlns:a16="http://schemas.microsoft.com/office/drawing/2014/main" id="{33B668F9-3822-86C7-55AF-644E832DFE8D}"/>
              </a:ext>
            </a:extLst>
          </p:cNvPr>
          <p:cNvSpPr txBox="1">
            <a:spLocks/>
          </p:cNvSpPr>
          <p:nvPr/>
        </p:nvSpPr>
        <p:spPr>
          <a:xfrm>
            <a:off x="9235249" y="4322217"/>
            <a:ext cx="2446465" cy="1178298"/>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spcAft>
                <a:spcPts val="800"/>
              </a:spcAft>
              <a:tabLst>
                <a:tab pos="457200" algn="l"/>
              </a:tabLst>
            </a:pPr>
            <a:r>
              <a:rPr lang="en-US" sz="2000" b="1" kern="1200" dirty="0">
                <a:solidFill>
                  <a:schemeClr val="tx1"/>
                </a:solidFill>
                <a:latin typeface="+mn-lt"/>
                <a:ea typeface="+mn-ea"/>
                <a:cs typeface="+mn-cs"/>
              </a:rPr>
              <a:t>Confusion Matrix</a:t>
            </a:r>
            <a:endParaRPr lang="en-US" sz="2000" kern="1200" dirty="0">
              <a:solidFill>
                <a:schemeClr val="tx1"/>
              </a:solidFill>
              <a:latin typeface="+mn-lt"/>
              <a:ea typeface="+mn-ea"/>
              <a:cs typeface="+mn-cs"/>
            </a:endParaRPr>
          </a:p>
        </p:txBody>
      </p:sp>
      <p:sp>
        <p:nvSpPr>
          <p:cNvPr id="75" name="Rectangle 7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egnaposto numero diapositiva 3">
            <a:extLst>
              <a:ext uri="{FF2B5EF4-FFF2-40B4-BE49-F238E27FC236}">
                <a16:creationId xmlns:a16="http://schemas.microsoft.com/office/drawing/2014/main" id="{070A401A-E342-7A92-3A27-92C46BEC7033}"/>
              </a:ext>
            </a:extLst>
          </p:cNvPr>
          <p:cNvSpPr>
            <a:spLocks noGrp="1"/>
          </p:cNvSpPr>
          <p:nvPr>
            <p:ph type="sldNum" sz="quarter" idx="12"/>
          </p:nvPr>
        </p:nvSpPr>
        <p:spPr>
          <a:xfrm>
            <a:off x="8610599" y="6492240"/>
            <a:ext cx="3126933" cy="365125"/>
          </a:xfrm>
        </p:spPr>
        <p:txBody>
          <a:bodyPr vert="horz" lIns="91440" tIns="45720" rIns="91440" bIns="45720" rtlCol="0" anchor="ctr">
            <a:normAutofit/>
          </a:bodyPr>
          <a:lstStyle/>
          <a:p>
            <a:pPr>
              <a:spcAft>
                <a:spcPts val="600"/>
              </a:spcAft>
              <a:defRPr/>
            </a:pPr>
            <a:fld id="{794C9CD6-3D2D-4702-BE95-857DFC0BE816}" type="slidenum">
              <a:rPr lang="en-US"/>
              <a:pPr>
                <a:spcAft>
                  <a:spcPts val="600"/>
                </a:spcAft>
                <a:defRPr/>
              </a:pPr>
              <a:t>12</a:t>
            </a:fld>
            <a:endParaRPr lang="en-US"/>
          </a:p>
        </p:txBody>
      </p:sp>
      <p:grpSp>
        <p:nvGrpSpPr>
          <p:cNvPr id="10" name="Group 9">
            <a:extLst>
              <a:ext uri="{FF2B5EF4-FFF2-40B4-BE49-F238E27FC236}">
                <a16:creationId xmlns:a16="http://schemas.microsoft.com/office/drawing/2014/main" id="{07EC078A-2C66-6211-7120-B0A344665F1C}"/>
              </a:ext>
            </a:extLst>
          </p:cNvPr>
          <p:cNvGrpSpPr/>
          <p:nvPr/>
        </p:nvGrpSpPr>
        <p:grpSpPr>
          <a:xfrm>
            <a:off x="0" y="120370"/>
            <a:ext cx="3228850" cy="472982"/>
            <a:chOff x="230632" y="3103542"/>
            <a:chExt cx="3228850" cy="354240"/>
          </a:xfrm>
        </p:grpSpPr>
        <p:sp>
          <p:nvSpPr>
            <p:cNvPr id="11" name="Rectangle: Rounded Corners 10">
              <a:extLst>
                <a:ext uri="{FF2B5EF4-FFF2-40B4-BE49-F238E27FC236}">
                  <a16:creationId xmlns:a16="http://schemas.microsoft.com/office/drawing/2014/main" id="{462D5E56-EC2B-E450-F537-1AF7E10BA341}"/>
                </a:ext>
              </a:extLst>
            </p:cNvPr>
            <p:cNvSpPr/>
            <p:nvPr/>
          </p:nvSpPr>
          <p:spPr>
            <a:xfrm>
              <a:off x="230632" y="3103542"/>
              <a:ext cx="3228850" cy="354240"/>
            </a:xfrm>
            <a:prstGeom prst="roundRect">
              <a:avLst/>
            </a:prstGeom>
          </p:spPr>
          <p:style>
            <a:lnRef idx="2">
              <a:schemeClr val="lt1">
                <a:hueOff val="0"/>
                <a:satOff val="0"/>
                <a:lumOff val="0"/>
                <a:alphaOff val="0"/>
              </a:schemeClr>
            </a:lnRef>
            <a:fillRef idx="1">
              <a:schemeClr val="accent2">
                <a:hueOff val="6443614"/>
                <a:satOff val="-18493"/>
                <a:lumOff val="-29609"/>
                <a:alphaOff val="0"/>
              </a:schemeClr>
            </a:fillRef>
            <a:effectRef idx="0">
              <a:schemeClr val="accent2">
                <a:hueOff val="6443614"/>
                <a:satOff val="-18493"/>
                <a:lumOff val="-29609"/>
                <a:alphaOff val="0"/>
              </a:schemeClr>
            </a:effectRef>
            <a:fontRef idx="minor">
              <a:schemeClr val="lt1"/>
            </a:fontRef>
          </p:style>
          <p:txBody>
            <a:bodyPr/>
            <a:lstStyle/>
            <a:p>
              <a:endParaRPr lang="en-US"/>
            </a:p>
          </p:txBody>
        </p:sp>
        <p:sp>
          <p:nvSpPr>
            <p:cNvPr id="12" name="Rectangle: Rounded Corners 4">
              <a:extLst>
                <a:ext uri="{FF2B5EF4-FFF2-40B4-BE49-F238E27FC236}">
                  <a16:creationId xmlns:a16="http://schemas.microsoft.com/office/drawing/2014/main" id="{51A8BB50-3101-B81D-7707-5EC233164527}"/>
                </a:ext>
              </a:extLst>
            </p:cNvPr>
            <p:cNvSpPr txBox="1"/>
            <p:nvPr/>
          </p:nvSpPr>
          <p:spPr>
            <a:xfrm>
              <a:off x="247925" y="3120835"/>
              <a:ext cx="3194264"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lvl="0" indent="0" algn="l" defTabSz="533400">
                <a:lnSpc>
                  <a:spcPct val="90000"/>
                </a:lnSpc>
                <a:spcBef>
                  <a:spcPct val="0"/>
                </a:spcBef>
                <a:spcAft>
                  <a:spcPct val="35000"/>
                </a:spcAft>
                <a:buNone/>
              </a:pPr>
              <a:r>
                <a:rPr lang="en-US" sz="1400" b="1" i="0" kern="1200" dirty="0"/>
                <a:t>Accuracy Assessment</a:t>
              </a:r>
            </a:p>
          </p:txBody>
        </p:sp>
      </p:grpSp>
      <p:graphicFrame>
        <p:nvGraphicFramePr>
          <p:cNvPr id="2" name="Content Placeholder 5">
            <a:extLst>
              <a:ext uri="{FF2B5EF4-FFF2-40B4-BE49-F238E27FC236}">
                <a16:creationId xmlns:a16="http://schemas.microsoft.com/office/drawing/2014/main" id="{3A8EB2EE-8D03-5586-500D-ADE14D59FA0D}"/>
              </a:ext>
            </a:extLst>
          </p:cNvPr>
          <p:cNvGraphicFramePr>
            <a:graphicFrameLocks noGrp="1"/>
          </p:cNvGraphicFramePr>
          <p:nvPr>
            <p:ph sz="half" idx="1"/>
            <p:extLst>
              <p:ext uri="{D42A27DB-BD31-4B8C-83A1-F6EECF244321}">
                <p14:modId xmlns:p14="http://schemas.microsoft.com/office/powerpoint/2010/main" val="97523329"/>
              </p:ext>
            </p:extLst>
          </p:nvPr>
        </p:nvGraphicFramePr>
        <p:xfrm>
          <a:off x="321167" y="713721"/>
          <a:ext cx="7958160" cy="5496369"/>
        </p:xfrm>
        <a:graphic>
          <a:graphicData uri="http://schemas.openxmlformats.org/drawingml/2006/table">
            <a:tbl>
              <a:tblPr/>
              <a:tblGrid>
                <a:gridCol w="1591632">
                  <a:extLst>
                    <a:ext uri="{9D8B030D-6E8A-4147-A177-3AD203B41FA5}">
                      <a16:colId xmlns:a16="http://schemas.microsoft.com/office/drawing/2014/main" val="3472070149"/>
                    </a:ext>
                  </a:extLst>
                </a:gridCol>
                <a:gridCol w="1591632">
                  <a:extLst>
                    <a:ext uri="{9D8B030D-6E8A-4147-A177-3AD203B41FA5}">
                      <a16:colId xmlns:a16="http://schemas.microsoft.com/office/drawing/2014/main" val="2749210313"/>
                    </a:ext>
                  </a:extLst>
                </a:gridCol>
                <a:gridCol w="1591632">
                  <a:extLst>
                    <a:ext uri="{9D8B030D-6E8A-4147-A177-3AD203B41FA5}">
                      <a16:colId xmlns:a16="http://schemas.microsoft.com/office/drawing/2014/main" val="2076081881"/>
                    </a:ext>
                  </a:extLst>
                </a:gridCol>
                <a:gridCol w="1591632">
                  <a:extLst>
                    <a:ext uri="{9D8B030D-6E8A-4147-A177-3AD203B41FA5}">
                      <a16:colId xmlns:a16="http://schemas.microsoft.com/office/drawing/2014/main" val="2510201182"/>
                    </a:ext>
                  </a:extLst>
                </a:gridCol>
                <a:gridCol w="1591632">
                  <a:extLst>
                    <a:ext uri="{9D8B030D-6E8A-4147-A177-3AD203B41FA5}">
                      <a16:colId xmlns:a16="http://schemas.microsoft.com/office/drawing/2014/main" val="332736358"/>
                    </a:ext>
                  </a:extLst>
                </a:gridCol>
              </a:tblGrid>
              <a:tr h="356346">
                <a:tc gridSpan="5">
                  <a:txBody>
                    <a:bodyPr/>
                    <a:lstStyle/>
                    <a:p>
                      <a:pPr algn="ctr"/>
                      <a:endParaRPr lang="en-US" sz="1600" dirty="0">
                        <a:effectLs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79064517"/>
                  </a:ext>
                </a:extLst>
              </a:tr>
              <a:tr h="836366">
                <a:tc>
                  <a:txBody>
                    <a:bodyPr/>
                    <a:lstStyle/>
                    <a:p>
                      <a:pPr algn="ctr"/>
                      <a:r>
                        <a:rPr lang="en-US" sz="1600" dirty="0">
                          <a:effectLst/>
                        </a:rPr>
                        <a:t>                Truth</a:t>
                      </a:r>
                    </a:p>
                    <a:p>
                      <a:pPr algn="ctr"/>
                      <a:endParaRPr lang="en-US" sz="16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effectLst/>
                        </a:rPr>
                        <a:t>   Classified</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solidFill>
                      <a:srgbClr val="FFFFFF"/>
                    </a:solidFill>
                  </a:tcPr>
                </a:tc>
                <a:tc>
                  <a:txBody>
                    <a:bodyPr/>
                    <a:lstStyle/>
                    <a:p>
                      <a:pPr algn="ctr"/>
                      <a:r>
                        <a:rPr lang="en-US" sz="1600">
                          <a:effectLst/>
                          <a:highlight>
                            <a:srgbClr val="F5F5F5"/>
                          </a:highlight>
                        </a:rPr>
                        <a:t>Water</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a:effectLst/>
                          <a:highlight>
                            <a:srgbClr val="F5F5F5"/>
                          </a:highlight>
                        </a:rPr>
                        <a:t>Vegetation</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dirty="0">
                          <a:effectLst/>
                          <a:highlight>
                            <a:srgbClr val="F5F5F5"/>
                          </a:highlight>
                        </a:rPr>
                        <a:t>Built-up(Urban)</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dirty="0">
                          <a:effectLst/>
                          <a:highlight>
                            <a:srgbClr val="F5F5F5"/>
                          </a:highlight>
                        </a:rPr>
                        <a:t>SUM</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324793258"/>
                  </a:ext>
                </a:extLst>
              </a:tr>
              <a:tr h="995962">
                <a:tc>
                  <a:txBody>
                    <a:bodyPr/>
                    <a:lstStyle/>
                    <a:p>
                      <a:pPr algn="ctr"/>
                      <a:r>
                        <a:rPr lang="en-US" sz="1600" dirty="0">
                          <a:effectLst/>
                        </a:rPr>
                        <a:t>Water</a:t>
                      </a:r>
                      <a:endParaRPr lang="en-US" sz="1600" dirty="0">
                        <a:effectLst/>
                        <a:highlight>
                          <a:srgbClr val="F5F5F5"/>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dirty="0">
                          <a:effectLst/>
                        </a:rPr>
                        <a:t>5877</a:t>
                      </a:r>
                    </a:p>
                    <a:p>
                      <a:pPr algn="ctr"/>
                      <a:r>
                        <a:rPr lang="en-US" sz="1600" dirty="0">
                          <a:effectLst/>
                          <a:highlight>
                            <a:srgbClr val="8DFF8D"/>
                          </a:highlight>
                        </a:rPr>
                        <a:t>99.96%</a:t>
                      </a:r>
                      <a:br>
                        <a:rPr lang="en-US" sz="1600" dirty="0">
                          <a:effectLst/>
                          <a:highlight>
                            <a:srgbClr val="8DFF8D"/>
                          </a:highlight>
                        </a:rPr>
                      </a:br>
                      <a:r>
                        <a:rPr lang="en-US" sz="1600" dirty="0">
                          <a:effectLst/>
                          <a:highlight>
                            <a:srgbClr val="8DFF8D"/>
                          </a:highlight>
                        </a:rPr>
                        <a:t> </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8DFF8D"/>
                    </a:solidFill>
                  </a:tcPr>
                </a:tc>
                <a:tc>
                  <a:txBody>
                    <a:bodyPr/>
                    <a:lstStyle/>
                    <a:p>
                      <a:pPr algn="ctr"/>
                      <a:r>
                        <a:rPr lang="en-US" sz="1600" dirty="0">
                          <a:effectLst/>
                          <a:highlight>
                            <a:srgbClr val="FF8D8D"/>
                          </a:highlight>
                        </a:rPr>
                        <a:t>1</a:t>
                      </a:r>
                      <a:br>
                        <a:rPr lang="en-US" sz="1600" dirty="0">
                          <a:effectLst/>
                          <a:highlight>
                            <a:srgbClr val="FF8D8D"/>
                          </a:highlight>
                        </a:rPr>
                      </a:br>
                      <a:r>
                        <a:rPr lang="en-US" sz="1600" dirty="0">
                          <a:effectLst/>
                          <a:highlight>
                            <a:srgbClr val="FF8D8D"/>
                          </a:highlight>
                        </a:rPr>
                        <a:t> </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8D8D"/>
                    </a:solidFill>
                  </a:tcPr>
                </a:tc>
                <a:tc>
                  <a:txBody>
                    <a:bodyPr/>
                    <a:lstStyle/>
                    <a:p>
                      <a:pPr algn="ctr"/>
                      <a:r>
                        <a:rPr lang="en-US" sz="1600" dirty="0">
                          <a:effectLst/>
                          <a:highlight>
                            <a:srgbClr val="FF8D8D"/>
                          </a:highlight>
                        </a:rPr>
                        <a:t>0</a:t>
                      </a:r>
                      <a:br>
                        <a:rPr lang="en-US" sz="1600" dirty="0">
                          <a:effectLst/>
                          <a:highlight>
                            <a:srgbClr val="FF8D8D"/>
                          </a:highlight>
                        </a:rPr>
                      </a:br>
                      <a:r>
                        <a:rPr lang="en-US" sz="1600" dirty="0">
                          <a:effectLst/>
                          <a:highlight>
                            <a:srgbClr val="FF8D8D"/>
                          </a:highlight>
                        </a:rPr>
                        <a:t> </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8D8D"/>
                    </a:solidFill>
                  </a:tcPr>
                </a:tc>
                <a:tc>
                  <a:txBody>
                    <a:bodyPr/>
                    <a:lstStyle/>
                    <a:p>
                      <a:pPr algn="ctr"/>
                      <a:r>
                        <a:rPr lang="en-US" sz="1600" dirty="0">
                          <a:effectLst/>
                        </a:rPr>
                        <a:t>5878</a:t>
                      </a:r>
                      <a:br>
                        <a:rPr lang="en-US" sz="1600" dirty="0">
                          <a:effectLst/>
                          <a:highlight>
                            <a:srgbClr val="F5F5F5"/>
                          </a:highlight>
                        </a:rPr>
                      </a:br>
                      <a:r>
                        <a:rPr lang="en-US" sz="1600" dirty="0">
                          <a:solidFill>
                            <a:srgbClr val="008000"/>
                          </a:solidFill>
                          <a:effectLst/>
                          <a:highlight>
                            <a:srgbClr val="F5F5F5"/>
                          </a:highlight>
                        </a:rPr>
                        <a:t>99.98%</a:t>
                      </a:r>
                      <a:br>
                        <a:rPr lang="en-US" sz="1600" dirty="0">
                          <a:effectLst/>
                          <a:highlight>
                            <a:srgbClr val="F5F5F5"/>
                          </a:highlight>
                        </a:rPr>
                      </a:br>
                      <a:r>
                        <a:rPr lang="en-US" sz="1600" dirty="0">
                          <a:solidFill>
                            <a:srgbClr val="FF0000"/>
                          </a:solidFill>
                          <a:effectLst/>
                          <a:highlight>
                            <a:srgbClr val="F5F5F5"/>
                          </a:highlight>
                        </a:rPr>
                        <a:t>0.02%</a:t>
                      </a:r>
                      <a:endParaRPr lang="en-US" sz="1600" dirty="0">
                        <a:effectLst/>
                        <a:highlight>
                          <a:srgbClr val="F5F5F5"/>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419465135"/>
                  </a:ext>
                </a:extLst>
              </a:tr>
              <a:tr h="995962">
                <a:tc>
                  <a:txBody>
                    <a:bodyPr/>
                    <a:lstStyle/>
                    <a:p>
                      <a:pPr algn="ctr"/>
                      <a:r>
                        <a:rPr lang="en-US" sz="1600" dirty="0">
                          <a:effectLst/>
                        </a:rPr>
                        <a:t>Vegetation</a:t>
                      </a:r>
                      <a:endParaRPr lang="en-US" sz="1600" dirty="0">
                        <a:effectLst/>
                        <a:highlight>
                          <a:srgbClr val="F5F5F5"/>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dirty="0">
                          <a:effectLst/>
                          <a:highlight>
                            <a:srgbClr val="FF8D8D"/>
                          </a:highlight>
                        </a:rPr>
                        <a:t>2</a:t>
                      </a:r>
                      <a:br>
                        <a:rPr lang="en-US" sz="1600" dirty="0">
                          <a:effectLst/>
                          <a:highlight>
                            <a:srgbClr val="FF8D8D"/>
                          </a:highlight>
                        </a:rPr>
                      </a:br>
                      <a:r>
                        <a:rPr lang="en-US" sz="1600" dirty="0">
                          <a:effectLst/>
                          <a:highlight>
                            <a:srgbClr val="FF8D8D"/>
                          </a:highlight>
                        </a:rPr>
                        <a:t> </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8D8D"/>
                    </a:solidFill>
                  </a:tcPr>
                </a:tc>
                <a:tc>
                  <a:txBody>
                    <a:bodyPr/>
                    <a:lstStyle/>
                    <a:p>
                      <a:pPr algn="ctr"/>
                      <a:r>
                        <a:rPr lang="en-US" sz="1600" dirty="0">
                          <a:effectLst/>
                        </a:rPr>
                        <a:t>6630</a:t>
                      </a:r>
                      <a:br>
                        <a:rPr lang="en-US" sz="1600" dirty="0">
                          <a:effectLst/>
                          <a:highlight>
                            <a:srgbClr val="8DFF8D"/>
                          </a:highlight>
                        </a:rPr>
                      </a:br>
                      <a:r>
                        <a:rPr lang="en-US" sz="1600" dirty="0">
                          <a:effectLst/>
                          <a:highlight>
                            <a:srgbClr val="8DFF8D"/>
                          </a:highlight>
                        </a:rPr>
                        <a:t> 99.86%</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8DFF8D"/>
                    </a:solidFill>
                  </a:tcPr>
                </a:tc>
                <a:tc>
                  <a:txBody>
                    <a:bodyPr/>
                    <a:lstStyle/>
                    <a:p>
                      <a:pPr algn="ctr"/>
                      <a:r>
                        <a:rPr lang="en-US" sz="1600" dirty="0">
                          <a:effectLst/>
                          <a:highlight>
                            <a:srgbClr val="FF8D8D"/>
                          </a:highlight>
                        </a:rPr>
                        <a:t>11</a:t>
                      </a:r>
                      <a:br>
                        <a:rPr lang="en-US" sz="1600" dirty="0">
                          <a:effectLst/>
                          <a:highlight>
                            <a:srgbClr val="FF8D8D"/>
                          </a:highlight>
                        </a:rPr>
                      </a:br>
                      <a:r>
                        <a:rPr lang="en-US" sz="1600" dirty="0">
                          <a:effectLst/>
                          <a:highlight>
                            <a:srgbClr val="FF8D8D"/>
                          </a:highlight>
                        </a:rPr>
                        <a:t> </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8D8D"/>
                    </a:solidFill>
                  </a:tcPr>
                </a:tc>
                <a:tc>
                  <a:txBody>
                    <a:bodyPr/>
                    <a:lstStyle/>
                    <a:p>
                      <a:pPr algn="ctr"/>
                      <a:r>
                        <a:rPr lang="en-US" sz="1600" dirty="0">
                          <a:effectLst/>
                        </a:rPr>
                        <a:t>6643</a:t>
                      </a:r>
                      <a:br>
                        <a:rPr lang="en-US" sz="1600" dirty="0">
                          <a:effectLst/>
                          <a:highlight>
                            <a:srgbClr val="F5F5F5"/>
                          </a:highlight>
                        </a:rPr>
                      </a:br>
                      <a:r>
                        <a:rPr lang="en-US" sz="1600" dirty="0">
                          <a:solidFill>
                            <a:srgbClr val="008000"/>
                          </a:solidFill>
                          <a:effectLst/>
                          <a:highlight>
                            <a:srgbClr val="F5F5F5"/>
                          </a:highlight>
                        </a:rPr>
                        <a:t>99.80%</a:t>
                      </a:r>
                      <a:br>
                        <a:rPr lang="en-US" sz="1600" dirty="0">
                          <a:effectLst/>
                          <a:highlight>
                            <a:srgbClr val="F5F5F5"/>
                          </a:highlight>
                        </a:rPr>
                      </a:br>
                      <a:r>
                        <a:rPr lang="en-US" sz="1600" dirty="0">
                          <a:solidFill>
                            <a:srgbClr val="FF0000"/>
                          </a:solidFill>
                          <a:effectLst/>
                          <a:highlight>
                            <a:srgbClr val="F5F5F5"/>
                          </a:highlight>
                        </a:rPr>
                        <a:t>0.20%</a:t>
                      </a:r>
                      <a:endParaRPr lang="en-US" sz="1600" dirty="0">
                        <a:effectLst/>
                        <a:highlight>
                          <a:srgbClr val="F5F5F5"/>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176608996"/>
                  </a:ext>
                </a:extLst>
              </a:tr>
              <a:tr h="995962">
                <a:tc>
                  <a:txBody>
                    <a:bodyPr/>
                    <a:lstStyle/>
                    <a:p>
                      <a:pPr algn="ctr"/>
                      <a:r>
                        <a:rPr lang="en-US" sz="1600" dirty="0">
                          <a:effectLst/>
                        </a:rPr>
                        <a:t>Built-up(Urban)</a:t>
                      </a:r>
                      <a:endParaRPr lang="en-US" sz="1600" dirty="0">
                        <a:effectLst/>
                        <a:highlight>
                          <a:srgbClr val="F5F5F5"/>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dirty="0">
                          <a:effectLst/>
                          <a:highlight>
                            <a:srgbClr val="FF8D8D"/>
                          </a:highlight>
                        </a:rPr>
                        <a:t>0</a:t>
                      </a:r>
                      <a:br>
                        <a:rPr lang="en-US" sz="1600" dirty="0">
                          <a:effectLst/>
                          <a:highlight>
                            <a:srgbClr val="FF8D8D"/>
                          </a:highlight>
                        </a:rPr>
                      </a:br>
                      <a:r>
                        <a:rPr lang="en-US" sz="1600" dirty="0">
                          <a:effectLst/>
                          <a:highlight>
                            <a:srgbClr val="FF8D8D"/>
                          </a:highlight>
                        </a:rPr>
                        <a:t> </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8D8D"/>
                    </a:solidFill>
                  </a:tcPr>
                </a:tc>
                <a:tc>
                  <a:txBody>
                    <a:bodyPr/>
                    <a:lstStyle/>
                    <a:p>
                      <a:pPr algn="ctr"/>
                      <a:r>
                        <a:rPr lang="en-US" sz="1600" dirty="0">
                          <a:effectLst/>
                          <a:highlight>
                            <a:srgbClr val="FF8D8D"/>
                          </a:highlight>
                        </a:rPr>
                        <a:t>8</a:t>
                      </a:r>
                      <a:br>
                        <a:rPr lang="en-US" sz="1600" dirty="0">
                          <a:effectLst/>
                          <a:highlight>
                            <a:srgbClr val="FF8D8D"/>
                          </a:highlight>
                        </a:rPr>
                      </a:br>
                      <a:r>
                        <a:rPr lang="en-US" sz="1600" dirty="0">
                          <a:effectLst/>
                          <a:highlight>
                            <a:srgbClr val="FF8D8D"/>
                          </a:highlight>
                        </a:rPr>
                        <a:t> </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8D8D"/>
                    </a:solidFill>
                  </a:tcPr>
                </a:tc>
                <a:tc>
                  <a:txBody>
                    <a:bodyPr/>
                    <a:lstStyle/>
                    <a:p>
                      <a:pPr algn="ctr"/>
                      <a:r>
                        <a:rPr lang="en-US" sz="1600" dirty="0">
                          <a:effectLst/>
                        </a:rPr>
                        <a:t>5902</a:t>
                      </a:r>
                      <a:br>
                        <a:rPr lang="en-US" sz="1600" dirty="0">
                          <a:effectLst/>
                          <a:highlight>
                            <a:srgbClr val="8DFF8D"/>
                          </a:highlight>
                        </a:rPr>
                      </a:br>
                      <a:r>
                        <a:rPr lang="en-US" sz="1600" dirty="0">
                          <a:effectLst/>
                          <a:highlight>
                            <a:srgbClr val="8DFF8D"/>
                          </a:highlight>
                        </a:rPr>
                        <a:t>99.81% </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8DFF8D"/>
                    </a:solidFill>
                  </a:tcPr>
                </a:tc>
                <a:tc>
                  <a:txBody>
                    <a:bodyPr/>
                    <a:lstStyle/>
                    <a:p>
                      <a:pPr algn="ctr"/>
                      <a:r>
                        <a:rPr lang="en-US" sz="1600" dirty="0">
                          <a:effectLst/>
                        </a:rPr>
                        <a:t>5910</a:t>
                      </a:r>
                      <a:br>
                        <a:rPr lang="en-US" sz="1600" dirty="0">
                          <a:effectLst/>
                          <a:highlight>
                            <a:srgbClr val="F5F5F5"/>
                          </a:highlight>
                        </a:rPr>
                      </a:br>
                      <a:r>
                        <a:rPr lang="en-US" sz="1600" dirty="0">
                          <a:solidFill>
                            <a:srgbClr val="008000"/>
                          </a:solidFill>
                          <a:effectLst/>
                          <a:highlight>
                            <a:srgbClr val="F5F5F5"/>
                          </a:highlight>
                        </a:rPr>
                        <a:t>99.86%</a:t>
                      </a:r>
                      <a:br>
                        <a:rPr lang="en-US" sz="1600" dirty="0">
                          <a:effectLst/>
                          <a:highlight>
                            <a:srgbClr val="F5F5F5"/>
                          </a:highlight>
                        </a:rPr>
                      </a:br>
                      <a:r>
                        <a:rPr lang="en-US" sz="1600" dirty="0">
                          <a:solidFill>
                            <a:srgbClr val="FF0000"/>
                          </a:solidFill>
                          <a:effectLst/>
                          <a:highlight>
                            <a:srgbClr val="F5F5F5"/>
                          </a:highlight>
                        </a:rPr>
                        <a:t>0.14%</a:t>
                      </a:r>
                      <a:endParaRPr lang="en-US" sz="1600" dirty="0">
                        <a:effectLst/>
                        <a:highlight>
                          <a:srgbClr val="F5F5F5"/>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420858416"/>
                  </a:ext>
                </a:extLst>
              </a:tr>
              <a:tr h="1315771">
                <a:tc>
                  <a:txBody>
                    <a:bodyPr/>
                    <a:lstStyle/>
                    <a:p>
                      <a:pPr algn="ctr"/>
                      <a:r>
                        <a:rPr lang="en-US" sz="1600">
                          <a:effectLst/>
                          <a:highlight>
                            <a:srgbClr val="F5F5F5"/>
                          </a:highlight>
                        </a:rPr>
                        <a:t>SUM</a:t>
                      </a: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dirty="0">
                          <a:effectLst/>
                        </a:rPr>
                        <a:t>5879</a:t>
                      </a:r>
                      <a:br>
                        <a:rPr lang="en-US" sz="1600" dirty="0">
                          <a:effectLst/>
                          <a:highlight>
                            <a:srgbClr val="F5F5F5"/>
                          </a:highlight>
                        </a:rPr>
                      </a:br>
                      <a:r>
                        <a:rPr lang="en-US" sz="1600" dirty="0">
                          <a:solidFill>
                            <a:srgbClr val="008000"/>
                          </a:solidFill>
                          <a:effectLst/>
                          <a:highlight>
                            <a:srgbClr val="F5F5F5"/>
                          </a:highlight>
                        </a:rPr>
                        <a:t>99.97%</a:t>
                      </a:r>
                      <a:br>
                        <a:rPr lang="en-US" sz="1600" dirty="0">
                          <a:effectLst/>
                          <a:highlight>
                            <a:srgbClr val="F5F5F5"/>
                          </a:highlight>
                        </a:rPr>
                      </a:br>
                      <a:r>
                        <a:rPr lang="en-US" sz="1600" dirty="0">
                          <a:solidFill>
                            <a:srgbClr val="FF0000"/>
                          </a:solidFill>
                          <a:effectLst/>
                          <a:highlight>
                            <a:srgbClr val="F5F5F5"/>
                          </a:highlight>
                        </a:rPr>
                        <a:t>0.03%</a:t>
                      </a:r>
                      <a:endParaRPr lang="en-US" sz="1600" dirty="0">
                        <a:effectLst/>
                        <a:highlight>
                          <a:srgbClr val="F5F5F5"/>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dirty="0">
                          <a:effectLst/>
                        </a:rPr>
                        <a:t>6639</a:t>
                      </a:r>
                      <a:br>
                        <a:rPr lang="en-US" sz="1600" dirty="0">
                          <a:effectLst/>
                          <a:highlight>
                            <a:srgbClr val="F5F5F5"/>
                          </a:highlight>
                        </a:rPr>
                      </a:br>
                      <a:r>
                        <a:rPr lang="en-US" sz="1600" dirty="0">
                          <a:solidFill>
                            <a:srgbClr val="008000"/>
                          </a:solidFill>
                          <a:effectLst/>
                          <a:highlight>
                            <a:srgbClr val="F5F5F5"/>
                          </a:highlight>
                        </a:rPr>
                        <a:t>99.86%</a:t>
                      </a:r>
                      <a:br>
                        <a:rPr lang="en-US" sz="1600" dirty="0">
                          <a:effectLst/>
                          <a:highlight>
                            <a:srgbClr val="F5F5F5"/>
                          </a:highlight>
                        </a:rPr>
                      </a:br>
                      <a:r>
                        <a:rPr lang="en-US" sz="1600" dirty="0">
                          <a:solidFill>
                            <a:srgbClr val="FF0000"/>
                          </a:solidFill>
                          <a:effectLst/>
                          <a:highlight>
                            <a:srgbClr val="F5F5F5"/>
                          </a:highlight>
                        </a:rPr>
                        <a:t>0.14%</a:t>
                      </a:r>
                      <a:endParaRPr lang="en-US" sz="1600" dirty="0">
                        <a:effectLst/>
                        <a:highlight>
                          <a:srgbClr val="F5F5F5"/>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dirty="0">
                          <a:effectLst/>
                        </a:rPr>
                        <a:t>5913</a:t>
                      </a:r>
                      <a:br>
                        <a:rPr lang="en-US" sz="1600" dirty="0">
                          <a:effectLst/>
                          <a:highlight>
                            <a:srgbClr val="F5F5F5"/>
                          </a:highlight>
                        </a:rPr>
                      </a:br>
                      <a:r>
                        <a:rPr lang="en-US" sz="1600" dirty="0">
                          <a:solidFill>
                            <a:srgbClr val="008000"/>
                          </a:solidFill>
                          <a:effectLst/>
                          <a:highlight>
                            <a:srgbClr val="F5F5F5"/>
                          </a:highlight>
                        </a:rPr>
                        <a:t>99.81%</a:t>
                      </a:r>
                      <a:br>
                        <a:rPr lang="en-US" sz="1600" dirty="0">
                          <a:effectLst/>
                          <a:highlight>
                            <a:srgbClr val="F5F5F5"/>
                          </a:highlight>
                        </a:rPr>
                      </a:br>
                      <a:r>
                        <a:rPr lang="en-US" sz="1600" dirty="0">
                          <a:solidFill>
                            <a:srgbClr val="FF0000"/>
                          </a:solidFill>
                          <a:effectLst/>
                          <a:highlight>
                            <a:srgbClr val="F5F5F5"/>
                          </a:highlight>
                        </a:rPr>
                        <a:t>0.19%</a:t>
                      </a:r>
                      <a:endParaRPr lang="en-US" sz="1600" dirty="0">
                        <a:effectLst/>
                        <a:highlight>
                          <a:srgbClr val="F5F5F5"/>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600" dirty="0">
                          <a:effectLst/>
                        </a:rPr>
                        <a:t>18409 / 18431</a:t>
                      </a:r>
                      <a:br>
                        <a:rPr lang="en-US" sz="1600" dirty="0">
                          <a:effectLst/>
                          <a:highlight>
                            <a:srgbClr val="E5FFE0"/>
                          </a:highlight>
                        </a:rPr>
                      </a:br>
                      <a:r>
                        <a:rPr lang="en-US" sz="1600" dirty="0">
                          <a:solidFill>
                            <a:srgbClr val="008000"/>
                          </a:solidFill>
                          <a:effectLst/>
                          <a:highlight>
                            <a:srgbClr val="E5FFE0"/>
                          </a:highlight>
                        </a:rPr>
                        <a:t>99.88%</a:t>
                      </a:r>
                      <a:br>
                        <a:rPr lang="en-US" sz="1600" dirty="0">
                          <a:effectLst/>
                          <a:highlight>
                            <a:srgbClr val="E5FFE0"/>
                          </a:highlight>
                        </a:rPr>
                      </a:br>
                      <a:r>
                        <a:rPr lang="en-US" sz="1600" dirty="0">
                          <a:solidFill>
                            <a:srgbClr val="FF0000"/>
                          </a:solidFill>
                          <a:effectLst/>
                          <a:highlight>
                            <a:srgbClr val="E5FFE0"/>
                          </a:highlight>
                        </a:rPr>
                        <a:t>0.12%</a:t>
                      </a:r>
                      <a:endParaRPr lang="en-US" sz="1600" dirty="0">
                        <a:effectLst/>
                        <a:highlight>
                          <a:srgbClr val="E5FFE0"/>
                        </a:highlight>
                      </a:endParaRPr>
                    </a:p>
                  </a:txBody>
                  <a:tcPr marL="19152" marR="19152" marT="9576" marB="9576"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E5FFE0"/>
                    </a:solidFill>
                  </a:tcPr>
                </a:tc>
                <a:extLst>
                  <a:ext uri="{0D108BD9-81ED-4DB2-BD59-A6C34878D82A}">
                    <a16:rowId xmlns:a16="http://schemas.microsoft.com/office/drawing/2014/main" val="3965929032"/>
                  </a:ext>
                </a:extLst>
              </a:tr>
            </a:tbl>
          </a:graphicData>
        </a:graphic>
      </p:graphicFrame>
      <p:pic>
        <p:nvPicPr>
          <p:cNvPr id="3" name="Picture 2" descr="Politecnico di Milano - New Logo PNG Vector (AI) Free Download">
            <a:extLst>
              <a:ext uri="{FF2B5EF4-FFF2-40B4-BE49-F238E27FC236}">
                <a16:creationId xmlns:a16="http://schemas.microsoft.com/office/drawing/2014/main" id="{089AC194-7932-E094-DB54-3D2E36ADCC58}"/>
              </a:ext>
            </a:extLst>
          </p:cNvPr>
          <p:cNvPicPr>
            <a:picLocks noChangeAspect="1" noChangeArrowheads="1"/>
          </p:cNvPicPr>
          <p:nvPr/>
        </p:nvPicPr>
        <p:blipFill rotWithShape="1">
          <a:blip r:embed="rId3">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467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22F19F4-FE70-43DC-856F-2CE5F521DC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034" name="Rectangle 103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8" name="Rectangle 10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F946B70-2F3E-527E-9DED-FFBD9CE3420E}"/>
              </a:ext>
            </a:extLst>
          </p:cNvPr>
          <p:cNvSpPr>
            <a:spLocks noGrp="1"/>
          </p:cNvSpPr>
          <p:nvPr>
            <p:ph type="title"/>
          </p:nvPr>
        </p:nvSpPr>
        <p:spPr>
          <a:xfrm>
            <a:off x="1043631" y="873940"/>
            <a:ext cx="4928291" cy="1035781"/>
          </a:xfrm>
        </p:spPr>
        <p:txBody>
          <a:bodyPr anchor="ctr">
            <a:normAutofit/>
          </a:bodyPr>
          <a:lstStyle/>
          <a:p>
            <a:r>
              <a:rPr lang="en-US" sz="3600"/>
              <a:t>Key Metrics Summary</a:t>
            </a:r>
          </a:p>
        </p:txBody>
      </p:sp>
      <p:sp>
        <p:nvSpPr>
          <p:cNvPr id="1040" name="Rectangle 1039">
            <a:extLst>
              <a:ext uri="{FF2B5EF4-FFF2-40B4-BE49-F238E27FC236}">
                <a16:creationId xmlns:a16="http://schemas.microsoft.com/office/drawing/2014/main" id="{395ECC94-3D5E-46A7-A7A1-DE807E1563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658367"/>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ectangle 1041">
            <a:extLst>
              <a:ext uri="{FF2B5EF4-FFF2-40B4-BE49-F238E27FC236}">
                <a16:creationId xmlns:a16="http://schemas.microsoft.com/office/drawing/2014/main" id="{7E549738-9961-462D-81B7-4A7A446911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8" y="3530966"/>
            <a:ext cx="4719382" cy="26791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4" name="Straight Connector 104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Segnaposto numero diapositiva 21">
            <a:extLst>
              <a:ext uri="{FF2B5EF4-FFF2-40B4-BE49-F238E27FC236}">
                <a16:creationId xmlns:a16="http://schemas.microsoft.com/office/drawing/2014/main" id="{96255C30-8ADD-A34D-C5DE-79D8E567E501}"/>
              </a:ext>
            </a:extLst>
          </p:cNvPr>
          <p:cNvSpPr>
            <a:spLocks noGrp="1"/>
          </p:cNvSpPr>
          <p:nvPr>
            <p:ph type="sldNum" sz="quarter" idx="12"/>
          </p:nvPr>
        </p:nvSpPr>
        <p:spPr>
          <a:xfrm>
            <a:off x="8610600" y="6492240"/>
            <a:ext cx="2743200" cy="365125"/>
          </a:xfrm>
        </p:spPr>
        <p:txBody>
          <a:bodyPr>
            <a:normAutofit/>
          </a:bodyPr>
          <a:lstStyle/>
          <a:p>
            <a:pPr>
              <a:spcAft>
                <a:spcPts val="600"/>
              </a:spcAft>
            </a:pPr>
            <a:fld id="{794C9CD6-3D2D-4702-BE95-857DFC0BE816}" type="slidenum">
              <a:rPr lang="en-US" smtClean="0"/>
              <a:pPr>
                <a:spcAft>
                  <a:spcPts val="600"/>
                </a:spcAft>
              </a:pPr>
              <a:t>13</a:t>
            </a:fld>
            <a:endParaRPr lang="it-IT"/>
          </a:p>
        </p:txBody>
      </p:sp>
      <mc:AlternateContent xmlns:mc="http://schemas.openxmlformats.org/markup-compatibility/2006" xmlns:a14="http://schemas.microsoft.com/office/drawing/2010/main">
        <mc:Choice Requires="a14">
          <p:graphicFrame>
            <p:nvGraphicFramePr>
              <p:cNvPr id="13" name="Espaço Reservado para Conteúdo 2">
                <a:extLst>
                  <a:ext uri="{FF2B5EF4-FFF2-40B4-BE49-F238E27FC236}">
                    <a16:creationId xmlns:a16="http://schemas.microsoft.com/office/drawing/2014/main" id="{A5508514-4742-A342-8E45-E1374178AE82}"/>
                  </a:ext>
                </a:extLst>
              </p:cNvPr>
              <p:cNvGraphicFramePr>
                <a:graphicFrameLocks noGrp="1"/>
              </p:cNvGraphicFramePr>
              <p:nvPr>
                <p:ph idx="1"/>
                <p:extLst>
                  <p:ext uri="{D42A27DB-BD31-4B8C-83A1-F6EECF244321}">
                    <p14:modId xmlns:p14="http://schemas.microsoft.com/office/powerpoint/2010/main" val="1071082280"/>
                  </p:ext>
                </p:extLst>
              </p:nvPr>
            </p:nvGraphicFramePr>
            <p:xfrm>
              <a:off x="754059" y="2524727"/>
              <a:ext cx="5476807" cy="36771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3" name="Espaço Reservado para Conteúdo 2">
                <a:extLst>
                  <a:ext uri="{FF2B5EF4-FFF2-40B4-BE49-F238E27FC236}">
                    <a16:creationId xmlns:a16="http://schemas.microsoft.com/office/drawing/2014/main" id="{A5508514-4742-A342-8E45-E1374178AE82}"/>
                  </a:ext>
                </a:extLst>
              </p:cNvPr>
              <p:cNvGraphicFramePr>
                <a:graphicFrameLocks noGrp="1"/>
              </p:cNvGraphicFramePr>
              <p:nvPr>
                <p:ph idx="1"/>
                <p:extLst>
                  <p:ext uri="{D42A27DB-BD31-4B8C-83A1-F6EECF244321}">
                    <p14:modId xmlns:p14="http://schemas.microsoft.com/office/powerpoint/2010/main" val="1071082280"/>
                  </p:ext>
                </p:extLst>
              </p:nvPr>
            </p:nvGraphicFramePr>
            <p:xfrm>
              <a:off x="754059" y="2524727"/>
              <a:ext cx="5476807" cy="36771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6" name="Picture 5" descr="A table of numbers and symbols&#10;&#10;Description automatically generated with medium confidence">
            <a:extLst>
              <a:ext uri="{FF2B5EF4-FFF2-40B4-BE49-F238E27FC236}">
                <a16:creationId xmlns:a16="http://schemas.microsoft.com/office/drawing/2014/main" id="{E0C3C9D0-B480-79DE-AD1E-85093253B91B}"/>
              </a:ext>
            </a:extLst>
          </p:cNvPr>
          <p:cNvPicPr>
            <a:picLocks noChangeAspect="1"/>
          </p:cNvPicPr>
          <p:nvPr/>
        </p:nvPicPr>
        <p:blipFill>
          <a:blip r:embed="rId12"/>
          <a:stretch>
            <a:fillRect/>
          </a:stretch>
        </p:blipFill>
        <p:spPr>
          <a:xfrm>
            <a:off x="6510303" y="1935420"/>
            <a:ext cx="4927638" cy="4396207"/>
          </a:xfrm>
          <a:prstGeom prst="rect">
            <a:avLst/>
          </a:prstGeom>
        </p:spPr>
      </p:pic>
      <p:grpSp>
        <p:nvGrpSpPr>
          <p:cNvPr id="3" name="Group 2">
            <a:extLst>
              <a:ext uri="{FF2B5EF4-FFF2-40B4-BE49-F238E27FC236}">
                <a16:creationId xmlns:a16="http://schemas.microsoft.com/office/drawing/2014/main" id="{68D9F5A0-4201-A2BB-1E5A-D926A99C1290}"/>
              </a:ext>
            </a:extLst>
          </p:cNvPr>
          <p:cNvGrpSpPr/>
          <p:nvPr/>
        </p:nvGrpSpPr>
        <p:grpSpPr>
          <a:xfrm>
            <a:off x="0" y="120370"/>
            <a:ext cx="3228850" cy="472982"/>
            <a:chOff x="230632" y="3103542"/>
            <a:chExt cx="3228850" cy="354240"/>
          </a:xfrm>
        </p:grpSpPr>
        <p:sp>
          <p:nvSpPr>
            <p:cNvPr id="4" name="Rectangle: Rounded Corners 3">
              <a:extLst>
                <a:ext uri="{FF2B5EF4-FFF2-40B4-BE49-F238E27FC236}">
                  <a16:creationId xmlns:a16="http://schemas.microsoft.com/office/drawing/2014/main" id="{9BDAFE13-9C73-9E08-9D99-50AAAFA09793}"/>
                </a:ext>
              </a:extLst>
            </p:cNvPr>
            <p:cNvSpPr/>
            <p:nvPr/>
          </p:nvSpPr>
          <p:spPr>
            <a:xfrm>
              <a:off x="230632" y="3103542"/>
              <a:ext cx="3228850" cy="354240"/>
            </a:xfrm>
            <a:prstGeom prst="roundRect">
              <a:avLst/>
            </a:prstGeom>
          </p:spPr>
          <p:style>
            <a:lnRef idx="2">
              <a:schemeClr val="lt1">
                <a:hueOff val="0"/>
                <a:satOff val="0"/>
                <a:lumOff val="0"/>
                <a:alphaOff val="0"/>
              </a:schemeClr>
            </a:lnRef>
            <a:fillRef idx="1">
              <a:schemeClr val="accent2">
                <a:hueOff val="6443614"/>
                <a:satOff val="-18493"/>
                <a:lumOff val="-29609"/>
                <a:alphaOff val="0"/>
              </a:schemeClr>
            </a:fillRef>
            <a:effectRef idx="0">
              <a:schemeClr val="accent2">
                <a:hueOff val="6443614"/>
                <a:satOff val="-18493"/>
                <a:lumOff val="-29609"/>
                <a:alphaOff val="0"/>
              </a:schemeClr>
            </a:effectRef>
            <a:fontRef idx="minor">
              <a:schemeClr val="lt1"/>
            </a:fontRef>
          </p:style>
          <p:txBody>
            <a:bodyPr/>
            <a:lstStyle/>
            <a:p>
              <a:endParaRPr lang="en-US"/>
            </a:p>
          </p:txBody>
        </p:sp>
        <p:sp>
          <p:nvSpPr>
            <p:cNvPr id="5" name="Rectangle: Rounded Corners 4">
              <a:extLst>
                <a:ext uri="{FF2B5EF4-FFF2-40B4-BE49-F238E27FC236}">
                  <a16:creationId xmlns:a16="http://schemas.microsoft.com/office/drawing/2014/main" id="{9C95DA91-EAC1-2BE6-D538-B720C4AF0760}"/>
                </a:ext>
              </a:extLst>
            </p:cNvPr>
            <p:cNvSpPr txBox="1"/>
            <p:nvPr/>
          </p:nvSpPr>
          <p:spPr>
            <a:xfrm>
              <a:off x="247925" y="3120835"/>
              <a:ext cx="3194264"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lvl="0" indent="0" algn="l" defTabSz="533400">
                <a:lnSpc>
                  <a:spcPct val="90000"/>
                </a:lnSpc>
                <a:spcBef>
                  <a:spcPct val="0"/>
                </a:spcBef>
                <a:spcAft>
                  <a:spcPct val="35000"/>
                </a:spcAft>
                <a:buNone/>
              </a:pPr>
              <a:r>
                <a:rPr lang="en-US" sz="1400" b="1" i="0" kern="1200" dirty="0"/>
                <a:t>Accuracy Assessment</a:t>
              </a:r>
            </a:p>
          </p:txBody>
        </p:sp>
      </p:grpSp>
      <p:pic>
        <p:nvPicPr>
          <p:cNvPr id="2050" name="Picture 2">
            <a:extLst>
              <a:ext uri="{FF2B5EF4-FFF2-40B4-BE49-F238E27FC236}">
                <a16:creationId xmlns:a16="http://schemas.microsoft.com/office/drawing/2014/main" id="{DA857F5B-A915-D76C-AC2E-CC1851D8439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12978" y="113160"/>
            <a:ext cx="2571738" cy="18222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Politecnico di Milano - New Logo PNG Vector (AI) Free Download">
            <a:extLst>
              <a:ext uri="{FF2B5EF4-FFF2-40B4-BE49-F238E27FC236}">
                <a16:creationId xmlns:a16="http://schemas.microsoft.com/office/drawing/2014/main" id="{E35AA63D-75C0-7273-833D-D5E1015DF3CE}"/>
              </a:ext>
            </a:extLst>
          </p:cNvPr>
          <p:cNvPicPr>
            <a:picLocks noChangeAspect="1" noChangeArrowheads="1"/>
          </p:cNvPicPr>
          <p:nvPr/>
        </p:nvPicPr>
        <p:blipFill rotWithShape="1">
          <a:blip r:embed="rId14">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47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3B668F9-3822-86C7-55AF-644E832DFE8D}"/>
              </a:ext>
            </a:extLst>
          </p:cNvPr>
          <p:cNvSpPr>
            <a:spLocks noGrp="1"/>
          </p:cNvSpPr>
          <p:nvPr>
            <p:ph type="title"/>
          </p:nvPr>
        </p:nvSpPr>
        <p:spPr>
          <a:xfrm>
            <a:off x="589559" y="856180"/>
            <a:ext cx="5541945" cy="1128068"/>
          </a:xfrm>
        </p:spPr>
        <p:txBody>
          <a:bodyPr vert="horz" lIns="91440" tIns="45720" rIns="91440" bIns="45720" rtlCol="0" anchor="ctr">
            <a:noAutofit/>
          </a:bodyPr>
          <a:lstStyle/>
          <a:p>
            <a:r>
              <a:rPr lang="en-US" sz="3600" b="1" dirty="0"/>
              <a:t>Unsupervised Classification</a:t>
            </a:r>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9F96C60E-E33D-FF08-52F6-4C813625DB44}"/>
              </a:ext>
            </a:extLst>
          </p:cNvPr>
          <p:cNvSpPr>
            <a:spLocks noGrp="1"/>
          </p:cNvSpPr>
          <p:nvPr>
            <p:ph sz="half" idx="2"/>
          </p:nvPr>
        </p:nvSpPr>
        <p:spPr>
          <a:xfrm>
            <a:off x="590719" y="2330505"/>
            <a:ext cx="4559425" cy="1071063"/>
          </a:xfrm>
        </p:spPr>
        <p:txBody>
          <a:bodyPr vert="horz" lIns="91440" tIns="45720" rIns="91440" bIns="45720" rtlCol="0" anchor="ctr">
            <a:normAutofit fontScale="92500" lnSpcReduction="20000"/>
          </a:bodyPr>
          <a:lstStyle/>
          <a:p>
            <a:pPr marL="742950" lvl="1">
              <a:spcAft>
                <a:spcPts val="800"/>
              </a:spcAft>
              <a:buSzPts val="1000"/>
              <a:tabLst>
                <a:tab pos="914400" algn="l"/>
              </a:tabLst>
            </a:pPr>
            <a:r>
              <a:rPr lang="en-US" sz="2000" b="1" dirty="0">
                <a:effectLst/>
              </a:rPr>
              <a:t>K-means</a:t>
            </a:r>
          </a:p>
          <a:p>
            <a:pPr marL="742950" lvl="1">
              <a:spcAft>
                <a:spcPts val="800"/>
              </a:spcAft>
              <a:buSzPts val="1000"/>
              <a:tabLst>
                <a:tab pos="914400" algn="l"/>
              </a:tabLst>
            </a:pPr>
            <a:r>
              <a:rPr lang="en-US" sz="2000" b="1" dirty="0">
                <a:effectLst/>
              </a:rPr>
              <a:t>3 classes</a:t>
            </a:r>
          </a:p>
          <a:p>
            <a:pPr marL="742950" lvl="1">
              <a:spcAft>
                <a:spcPts val="800"/>
              </a:spcAft>
              <a:buSzPts val="1000"/>
              <a:tabLst>
                <a:tab pos="914400" algn="l"/>
              </a:tabLst>
            </a:pPr>
            <a:r>
              <a:rPr lang="en-US" sz="2000" b="1" dirty="0"/>
              <a:t>Maximum 1000 iteration</a:t>
            </a:r>
            <a:endParaRPr lang="en-US" sz="2000" b="1" dirty="0">
              <a:effectLst/>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B94879C-4E0F-B952-C52F-D188D34A8CE1}"/>
              </a:ext>
            </a:extLst>
          </p:cNvPr>
          <p:cNvPicPr>
            <a:picLocks noChangeAspect="1"/>
          </p:cNvPicPr>
          <p:nvPr/>
        </p:nvPicPr>
        <p:blipFill rotWithShape="1">
          <a:blip r:embed="rId3"/>
          <a:srcRect t="-1368" r="-1" b="214"/>
          <a:stretch/>
        </p:blipFill>
        <p:spPr>
          <a:xfrm>
            <a:off x="6159236" y="107127"/>
            <a:ext cx="4943246" cy="6173146"/>
          </a:xfrm>
          <a:prstGeom prst="rect">
            <a:avLst/>
          </a:prstGeom>
        </p:spPr>
      </p:pic>
      <p:sp>
        <p:nvSpPr>
          <p:cNvPr id="4" name="Segnaposto numero diapositiva 3">
            <a:extLst>
              <a:ext uri="{FF2B5EF4-FFF2-40B4-BE49-F238E27FC236}">
                <a16:creationId xmlns:a16="http://schemas.microsoft.com/office/drawing/2014/main" id="{4B24C813-8370-050F-E848-E99F43CE3D5A}"/>
              </a:ext>
            </a:extLst>
          </p:cNvPr>
          <p:cNvSpPr>
            <a:spLocks noGrp="1"/>
          </p:cNvSpPr>
          <p:nvPr>
            <p:ph type="sldNum" sz="quarter" idx="12"/>
          </p:nvPr>
        </p:nvSpPr>
        <p:spPr>
          <a:xfrm>
            <a:off x="9385070" y="6492240"/>
            <a:ext cx="1055716" cy="365125"/>
          </a:xfrm>
        </p:spPr>
        <p:txBody>
          <a:bodyPr vert="horz" lIns="91440" tIns="45720" rIns="91440" bIns="45720" rtlCol="0" anchor="ctr">
            <a:normAutofit/>
          </a:bodyPr>
          <a:lstStyle/>
          <a:p>
            <a:pPr>
              <a:spcAft>
                <a:spcPts val="600"/>
              </a:spcAft>
              <a:defRPr/>
            </a:pPr>
            <a:fld id="{794C9CD6-3D2D-4702-BE95-857DFC0BE816}" type="slidenum">
              <a:rPr lang="en-US">
                <a:solidFill>
                  <a:prstClr val="black">
                    <a:tint val="75000"/>
                  </a:prstClr>
                </a:solidFill>
                <a:latin typeface="Calibri" panose="020F0502020204030204"/>
              </a:rPr>
              <a:pPr>
                <a:spcAft>
                  <a:spcPts val="600"/>
                </a:spcAft>
                <a:defRPr/>
              </a:pPr>
              <a:t>14</a:t>
            </a:fld>
            <a:endParaRPr lang="en-US">
              <a:solidFill>
                <a:prstClr val="black">
                  <a:tint val="75000"/>
                </a:prstClr>
              </a:solidFill>
              <a:latin typeface="Calibri" panose="020F0502020204030204"/>
            </a:endParaRPr>
          </a:p>
        </p:txBody>
      </p:sp>
      <p:pic>
        <p:nvPicPr>
          <p:cNvPr id="8" name="Picture 7">
            <a:extLst>
              <a:ext uri="{FF2B5EF4-FFF2-40B4-BE49-F238E27FC236}">
                <a16:creationId xmlns:a16="http://schemas.microsoft.com/office/drawing/2014/main" id="{0B48FC8F-8970-A7A9-770E-FAECFD02948B}"/>
              </a:ext>
            </a:extLst>
          </p:cNvPr>
          <p:cNvPicPr>
            <a:picLocks noChangeAspect="1"/>
          </p:cNvPicPr>
          <p:nvPr/>
        </p:nvPicPr>
        <p:blipFill>
          <a:blip r:embed="rId4"/>
          <a:stretch>
            <a:fillRect/>
          </a:stretch>
        </p:blipFill>
        <p:spPr>
          <a:xfrm>
            <a:off x="6095999" y="5284143"/>
            <a:ext cx="975445" cy="845893"/>
          </a:xfrm>
          <a:prstGeom prst="rect">
            <a:avLst/>
          </a:prstGeom>
        </p:spPr>
      </p:pic>
      <p:pic>
        <p:nvPicPr>
          <p:cNvPr id="7" name="Picture 6">
            <a:extLst>
              <a:ext uri="{FF2B5EF4-FFF2-40B4-BE49-F238E27FC236}">
                <a16:creationId xmlns:a16="http://schemas.microsoft.com/office/drawing/2014/main" id="{C34CE2C0-A300-2187-5CE8-55A7321E2280}"/>
              </a:ext>
            </a:extLst>
          </p:cNvPr>
          <p:cNvPicPr>
            <a:picLocks noChangeAspect="1"/>
          </p:cNvPicPr>
          <p:nvPr/>
        </p:nvPicPr>
        <p:blipFill>
          <a:blip r:embed="rId5"/>
          <a:stretch>
            <a:fillRect/>
          </a:stretch>
        </p:blipFill>
        <p:spPr>
          <a:xfrm>
            <a:off x="8937209" y="375085"/>
            <a:ext cx="2880105" cy="3435126"/>
          </a:xfrm>
          <a:prstGeom prst="rect">
            <a:avLst/>
          </a:prstGeom>
        </p:spPr>
      </p:pic>
      <p:cxnSp>
        <p:nvCxnSpPr>
          <p:cNvPr id="9" name="Connector: Curved 8">
            <a:extLst>
              <a:ext uri="{FF2B5EF4-FFF2-40B4-BE49-F238E27FC236}">
                <a16:creationId xmlns:a16="http://schemas.microsoft.com/office/drawing/2014/main" id="{B842EC49-E7EB-878A-51C1-5B9967561DBF}"/>
              </a:ext>
            </a:extLst>
          </p:cNvPr>
          <p:cNvCxnSpPr>
            <a:cxnSpLocks/>
            <a:stCxn id="10" idx="3"/>
          </p:cNvCxnSpPr>
          <p:nvPr/>
        </p:nvCxnSpPr>
        <p:spPr>
          <a:xfrm flipV="1">
            <a:off x="7692887" y="2090568"/>
            <a:ext cx="1208560" cy="1065106"/>
          </a:xfrm>
          <a:prstGeom prst="curvedConnector3">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0" name="Rectangle: Rounded Corners 9">
            <a:extLst>
              <a:ext uri="{FF2B5EF4-FFF2-40B4-BE49-F238E27FC236}">
                <a16:creationId xmlns:a16="http://schemas.microsoft.com/office/drawing/2014/main" id="{601F8A66-BC79-CF53-229E-02A0B76D2CFD}"/>
              </a:ext>
            </a:extLst>
          </p:cNvPr>
          <p:cNvSpPr/>
          <p:nvPr/>
        </p:nvSpPr>
        <p:spPr>
          <a:xfrm>
            <a:off x="7311932" y="2882348"/>
            <a:ext cx="380955" cy="546652"/>
          </a:xfrm>
          <a:prstGeom prst="roundRect">
            <a:avLst/>
          </a:prstGeom>
          <a:noFill/>
          <a:ln w="381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7C4C2AAE-25C5-F628-E3CF-8AF9450AC345}"/>
              </a:ext>
            </a:extLst>
          </p:cNvPr>
          <p:cNvGrpSpPr/>
          <p:nvPr/>
        </p:nvGrpSpPr>
        <p:grpSpPr>
          <a:xfrm>
            <a:off x="-21617" y="120370"/>
            <a:ext cx="3228850" cy="442799"/>
            <a:chOff x="230632" y="2559223"/>
            <a:chExt cx="3228850" cy="354240"/>
          </a:xfrm>
        </p:grpSpPr>
        <p:sp>
          <p:nvSpPr>
            <p:cNvPr id="20" name="Rectangle: Rounded Corners 19">
              <a:extLst>
                <a:ext uri="{FF2B5EF4-FFF2-40B4-BE49-F238E27FC236}">
                  <a16:creationId xmlns:a16="http://schemas.microsoft.com/office/drawing/2014/main" id="{13B707D7-1D1B-AF12-2546-FA7C86B7B5DE}"/>
                </a:ext>
              </a:extLst>
            </p:cNvPr>
            <p:cNvSpPr/>
            <p:nvPr/>
          </p:nvSpPr>
          <p:spPr>
            <a:xfrm>
              <a:off x="230632" y="2559223"/>
              <a:ext cx="3228850" cy="354240"/>
            </a:xfrm>
            <a:prstGeom prst="roundRect">
              <a:avLst/>
            </a:prstGeom>
          </p:spPr>
          <p:style>
            <a:lnRef idx="2">
              <a:schemeClr val="lt1">
                <a:hueOff val="0"/>
                <a:satOff val="0"/>
                <a:lumOff val="0"/>
                <a:alphaOff val="0"/>
              </a:schemeClr>
            </a:lnRef>
            <a:fillRef idx="1">
              <a:schemeClr val="accent2">
                <a:hueOff val="4832710"/>
                <a:satOff val="-13870"/>
                <a:lumOff val="-22207"/>
                <a:alphaOff val="0"/>
              </a:schemeClr>
            </a:fillRef>
            <a:effectRef idx="0">
              <a:schemeClr val="accent2">
                <a:hueOff val="4832710"/>
                <a:satOff val="-13870"/>
                <a:lumOff val="-22207"/>
                <a:alphaOff val="0"/>
              </a:schemeClr>
            </a:effectRef>
            <a:fontRef idx="minor">
              <a:schemeClr val="lt1"/>
            </a:fontRef>
          </p:style>
          <p:txBody>
            <a:bodyPr/>
            <a:lstStyle/>
            <a:p>
              <a:endParaRPr lang="en-US"/>
            </a:p>
          </p:txBody>
        </p:sp>
        <p:sp>
          <p:nvSpPr>
            <p:cNvPr id="22" name="Rectangle: Rounded Corners 4">
              <a:extLst>
                <a:ext uri="{FF2B5EF4-FFF2-40B4-BE49-F238E27FC236}">
                  <a16:creationId xmlns:a16="http://schemas.microsoft.com/office/drawing/2014/main" id="{59AD3E25-09CB-CE02-BCD3-516A5D283D47}"/>
                </a:ext>
              </a:extLst>
            </p:cNvPr>
            <p:cNvSpPr txBox="1"/>
            <p:nvPr/>
          </p:nvSpPr>
          <p:spPr>
            <a:xfrm>
              <a:off x="247925" y="2576516"/>
              <a:ext cx="3194264"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lvl="0" indent="0" algn="l" defTabSz="533400">
                <a:lnSpc>
                  <a:spcPct val="100000"/>
                </a:lnSpc>
                <a:spcBef>
                  <a:spcPct val="0"/>
                </a:spcBef>
                <a:spcAft>
                  <a:spcPct val="35000"/>
                </a:spcAft>
                <a:buNone/>
              </a:pPr>
              <a:r>
                <a:rPr lang="en-US" sz="1200" b="1" kern="1200" dirty="0"/>
                <a:t>Classification (Unsupervised)</a:t>
              </a:r>
              <a:endParaRPr lang="en-US" sz="1200" kern="1200" dirty="0"/>
            </a:p>
          </p:txBody>
        </p:sp>
      </p:grpSp>
      <p:graphicFrame>
        <p:nvGraphicFramePr>
          <p:cNvPr id="23" name="Content Placeholder 13">
            <a:extLst>
              <a:ext uri="{FF2B5EF4-FFF2-40B4-BE49-F238E27FC236}">
                <a16:creationId xmlns:a16="http://schemas.microsoft.com/office/drawing/2014/main" id="{6CD154DD-4664-CC3A-097A-AF88A7E35000}"/>
              </a:ext>
            </a:extLst>
          </p:cNvPr>
          <p:cNvGraphicFramePr>
            <a:graphicFrameLocks noGrp="1"/>
          </p:cNvGraphicFramePr>
          <p:nvPr>
            <p:ph sz="half" idx="1"/>
            <p:extLst>
              <p:ext uri="{D42A27DB-BD31-4B8C-83A1-F6EECF244321}">
                <p14:modId xmlns:p14="http://schemas.microsoft.com/office/powerpoint/2010/main" val="2760543671"/>
              </p:ext>
            </p:extLst>
          </p:nvPr>
        </p:nvGraphicFramePr>
        <p:xfrm>
          <a:off x="629563" y="3556338"/>
          <a:ext cx="4559424" cy="3087220"/>
        </p:xfrm>
        <a:graphic>
          <a:graphicData uri="http://schemas.openxmlformats.org/drawingml/2006/table">
            <a:tbl>
              <a:tblPr/>
              <a:tblGrid>
                <a:gridCol w="983265">
                  <a:extLst>
                    <a:ext uri="{9D8B030D-6E8A-4147-A177-3AD203B41FA5}">
                      <a16:colId xmlns:a16="http://schemas.microsoft.com/office/drawing/2014/main" val="2066543998"/>
                    </a:ext>
                  </a:extLst>
                </a:gridCol>
                <a:gridCol w="1192053">
                  <a:extLst>
                    <a:ext uri="{9D8B030D-6E8A-4147-A177-3AD203B41FA5}">
                      <a16:colId xmlns:a16="http://schemas.microsoft.com/office/drawing/2014/main" val="1675842831"/>
                    </a:ext>
                  </a:extLst>
                </a:gridCol>
                <a:gridCol w="1192053">
                  <a:extLst>
                    <a:ext uri="{9D8B030D-6E8A-4147-A177-3AD203B41FA5}">
                      <a16:colId xmlns:a16="http://schemas.microsoft.com/office/drawing/2014/main" val="3342130339"/>
                    </a:ext>
                  </a:extLst>
                </a:gridCol>
                <a:gridCol w="1192053">
                  <a:extLst>
                    <a:ext uri="{9D8B030D-6E8A-4147-A177-3AD203B41FA5}">
                      <a16:colId xmlns:a16="http://schemas.microsoft.com/office/drawing/2014/main" val="2202565405"/>
                    </a:ext>
                  </a:extLst>
                </a:gridCol>
              </a:tblGrid>
              <a:tr h="617444">
                <a:tc>
                  <a:txBody>
                    <a:bodyPr/>
                    <a:lstStyle/>
                    <a:p>
                      <a:pPr algn="ctr"/>
                      <a:r>
                        <a:rPr lang="en-US" sz="1200" dirty="0">
                          <a:effectLst/>
                          <a:highlight>
                            <a:srgbClr val="F5F5F5"/>
                          </a:highlight>
                        </a:rPr>
                        <a:t>Class Name</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200">
                          <a:effectLst/>
                          <a:highlight>
                            <a:srgbClr val="F5F5F5"/>
                          </a:highlight>
                        </a:rPr>
                        <a:t>Precision</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200" dirty="0">
                          <a:effectLst/>
                          <a:highlight>
                            <a:srgbClr val="F5F5F5"/>
                          </a:highlight>
                        </a:rPr>
                        <a:t>Recall</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200" dirty="0">
                          <a:effectLst/>
                        </a:rPr>
                        <a:t>f1-score</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852003761"/>
                  </a:ext>
                </a:extLst>
              </a:tr>
              <a:tr h="617444">
                <a:tc>
                  <a:txBody>
                    <a:bodyPr/>
                    <a:lstStyle/>
                    <a:p>
                      <a:pPr algn="ctr"/>
                      <a:r>
                        <a:rPr lang="en-US" sz="1200" dirty="0">
                          <a:effectLst/>
                          <a:highlight>
                            <a:srgbClr val="F5F5F5"/>
                          </a:highlight>
                        </a:rPr>
                        <a:t>Class1(Water)</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200" dirty="0">
                          <a:effectLst/>
                        </a:rPr>
                        <a:t>0.9993</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a:r>
                        <a:rPr lang="en-US" sz="1200" dirty="0">
                          <a:effectLst/>
                        </a:rPr>
                        <a:t>0.9709</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a:r>
                        <a:rPr lang="en-US" sz="1200" dirty="0">
                          <a:effectLst/>
                        </a:rPr>
                        <a:t>0.9849</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973486300"/>
                  </a:ext>
                </a:extLst>
              </a:tr>
              <a:tr h="617444">
                <a:tc>
                  <a:txBody>
                    <a:bodyPr/>
                    <a:lstStyle/>
                    <a:p>
                      <a:pPr algn="ctr"/>
                      <a:r>
                        <a:rPr lang="en-US" sz="1200" dirty="0">
                          <a:effectLst/>
                          <a:highlight>
                            <a:srgbClr val="F5F5F5"/>
                          </a:highlight>
                        </a:rPr>
                        <a:t>Class2(Veg)</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200" dirty="0">
                          <a:effectLst/>
                        </a:rPr>
                        <a:t>0.9888</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a:r>
                        <a:rPr lang="en-US" sz="1200" dirty="0">
                          <a:effectLst/>
                        </a:rPr>
                        <a:t>0.7446</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a:r>
                        <a:rPr lang="en-US" sz="1200" dirty="0">
                          <a:effectLst/>
                        </a:rPr>
                        <a:t>0.8495</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162001"/>
                  </a:ext>
                </a:extLst>
              </a:tr>
              <a:tr h="617444">
                <a:tc>
                  <a:txBody>
                    <a:bodyPr/>
                    <a:lstStyle/>
                    <a:p>
                      <a:pPr algn="ctr"/>
                      <a:r>
                        <a:rPr lang="en-US" sz="1200" dirty="0">
                          <a:effectLst/>
                          <a:highlight>
                            <a:srgbClr val="F5F5F5"/>
                          </a:highlight>
                        </a:rPr>
                        <a:t>Class3(Urban)</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a:txBody>
                    <a:bodyPr/>
                    <a:lstStyle/>
                    <a:p>
                      <a:pPr algn="ctr"/>
                      <a:r>
                        <a:rPr lang="en-US" sz="1200" dirty="0"/>
                        <a:t>0.6095</a:t>
                      </a:r>
                      <a:endParaRPr lang="en-US" sz="1200" dirty="0">
                        <a:effectLst/>
                      </a:endParaRP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a:txBody>
                    <a:bodyPr/>
                    <a:lstStyle/>
                    <a:p>
                      <a:pPr algn="ctr"/>
                      <a:r>
                        <a:rPr lang="en-US" sz="1200" dirty="0">
                          <a:effectLst/>
                        </a:rPr>
                        <a:t>0.9951</a:t>
                      </a:r>
                    </a:p>
                  </a:txBody>
                  <a:tcPr marL="54166" marR="54166" marT="27083" marB="27083" anchor="ctr">
                    <a:lnL w="7620" cap="flat" cmpd="sng" algn="ctr">
                      <a:solidFill>
                        <a:srgbClr val="000000"/>
                      </a:solidFill>
                      <a:prstDash val="solid"/>
                      <a:round/>
                      <a:headEnd type="none" w="med" len="med"/>
                      <a:tailEnd type="none" w="med" len="med"/>
                    </a:lnL>
                    <a:lnT w="7620" cap="flat" cmpd="sng" algn="ctr">
                      <a:solidFill>
                        <a:srgbClr val="000000"/>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0.7560</a:t>
                      </a:r>
                      <a:endParaRPr lang="en-US" sz="1200" dirty="0">
                        <a:effectLst/>
                      </a:endParaRPr>
                    </a:p>
                  </a:txBody>
                  <a:tcPr marL="54166" marR="54166" marT="27083" marB="27083" anchor="ctr">
                    <a:lnT w="762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774174852"/>
                  </a:ext>
                </a:extLst>
              </a:tr>
              <a:tr h="617444">
                <a:tc>
                  <a:txBody>
                    <a:bodyPr/>
                    <a:lstStyle/>
                    <a:p>
                      <a:pPr algn="ctr"/>
                      <a:r>
                        <a:rPr lang="en-US" sz="1200">
                          <a:effectLst/>
                          <a:highlight>
                            <a:srgbClr val="F5F5F5"/>
                          </a:highlight>
                        </a:rPr>
                        <a:t>Accuracy</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5F5F5"/>
                    </a:solidFill>
                  </a:tcPr>
                </a:tc>
                <a:tc gridSpan="3">
                  <a:txBody>
                    <a:bodyPr/>
                    <a:lstStyle/>
                    <a:p>
                      <a:pPr algn="ctr"/>
                      <a:r>
                        <a:rPr lang="en-US" sz="1200" dirty="0">
                          <a:effectLst/>
                        </a:rPr>
                        <a:t>0.8565</a:t>
                      </a:r>
                    </a:p>
                  </a:txBody>
                  <a:tcPr marL="54166" marR="54166" marT="27083" marB="27083"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lnL w="7620" cap="flat" cmpd="sng" algn="ctr">
                      <a:solidFill>
                        <a:srgbClr val="000000"/>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2690285411"/>
                  </a:ext>
                </a:extLst>
              </a:tr>
            </a:tbl>
          </a:graphicData>
        </a:graphic>
      </p:graphicFrame>
      <p:pic>
        <p:nvPicPr>
          <p:cNvPr id="5" name="Picture 4" descr="Politecnico di Milano - New Logo PNG Vector (AI) Free Download">
            <a:extLst>
              <a:ext uri="{FF2B5EF4-FFF2-40B4-BE49-F238E27FC236}">
                <a16:creationId xmlns:a16="http://schemas.microsoft.com/office/drawing/2014/main" id="{A9D6D1E2-99E3-E000-1D25-836C79FB7A7E}"/>
              </a:ext>
            </a:extLst>
          </p:cNvPr>
          <p:cNvPicPr>
            <a:picLocks noChangeAspect="1" noChangeArrowheads="1"/>
          </p:cNvPicPr>
          <p:nvPr/>
        </p:nvPicPr>
        <p:blipFill rotWithShape="1">
          <a:blip r:embed="rId6">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04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B668F9-3822-86C7-55AF-644E832DFE8D}"/>
              </a:ext>
            </a:extLst>
          </p:cNvPr>
          <p:cNvSpPr>
            <a:spLocks noGrp="1"/>
          </p:cNvSpPr>
          <p:nvPr>
            <p:ph type="title"/>
          </p:nvPr>
        </p:nvSpPr>
        <p:spPr>
          <a:xfrm>
            <a:off x="481683" y="616442"/>
            <a:ext cx="4777496" cy="1128068"/>
          </a:xfrm>
        </p:spPr>
        <p:txBody>
          <a:bodyPr vert="horz" lIns="91440" tIns="45720" rIns="91440" bIns="45720" rtlCol="0" anchor="ctr">
            <a:normAutofit/>
          </a:bodyPr>
          <a:lstStyle/>
          <a:p>
            <a:r>
              <a:rPr lang="en-US" sz="3600" b="1" dirty="0"/>
              <a:t>Confidence Map</a:t>
            </a:r>
          </a:p>
        </p:txBody>
      </p:sp>
      <p:sp>
        <p:nvSpPr>
          <p:cNvPr id="3" name="Espaço Reservado para Conteúdo 2">
            <a:extLst>
              <a:ext uri="{FF2B5EF4-FFF2-40B4-BE49-F238E27FC236}">
                <a16:creationId xmlns:a16="http://schemas.microsoft.com/office/drawing/2014/main" id="{9F96C60E-E33D-FF08-52F6-4C813625DB44}"/>
              </a:ext>
            </a:extLst>
          </p:cNvPr>
          <p:cNvSpPr>
            <a:spLocks noGrp="1"/>
          </p:cNvSpPr>
          <p:nvPr>
            <p:ph sz="half" idx="2"/>
          </p:nvPr>
        </p:nvSpPr>
        <p:spPr>
          <a:xfrm>
            <a:off x="590718" y="1744511"/>
            <a:ext cx="5505281" cy="4565580"/>
          </a:xfrm>
        </p:spPr>
        <p:txBody>
          <a:bodyPr vert="horz" lIns="91440" tIns="45720" rIns="91440" bIns="45720" rtlCol="0" anchor="ctr">
            <a:noAutofit/>
          </a:bodyPr>
          <a:lstStyle/>
          <a:p>
            <a:r>
              <a:rPr lang="en-US" sz="1600" b="1" dirty="0"/>
              <a:t>High Confidence Areas</a:t>
            </a:r>
            <a:r>
              <a:rPr lang="en-US" sz="1600" dirty="0"/>
              <a:t>: Areas where the map shows high confidence suggest that the classification algorithm is very certain about the class assignment. High confidence areas are generally reliable and require less scrutiny or validation, allowing analysts to focus efforts on more uncertain areas.</a:t>
            </a:r>
          </a:p>
          <a:p>
            <a:r>
              <a:rPr lang="en-US" sz="1600" b="1" dirty="0"/>
              <a:t>Low Confidence Areas</a:t>
            </a:r>
            <a:r>
              <a:rPr lang="en-US" sz="1600" dirty="0"/>
              <a:t>: Low confidence values indicate uncertainty or ambiguity in classification. This could be due to several factors such as mixed pixels, similar spectral signatures between classes, or poor quality of training data.</a:t>
            </a:r>
          </a:p>
          <a:p>
            <a:r>
              <a:rPr lang="en-US" sz="1600" b="1" dirty="0"/>
              <a:t>Refinement of Classification</a:t>
            </a:r>
            <a:r>
              <a:rPr lang="en-US" sz="1600" dirty="0"/>
              <a:t>: Analyzing confidence maps can help refine classification algorithms and training data. For example, areas of consistent low confidence might indicate that additional spectral bands, better quality images, or more representative training samples are needed.</a:t>
            </a:r>
          </a:p>
          <a:p>
            <a:pPr>
              <a:buFont typeface="Arial" panose="020B0604020202020204" pitchFamily="34" charset="0"/>
              <a:buChar char="•"/>
            </a:pPr>
            <a:endParaRPr lang="en-US" sz="1600" dirty="0"/>
          </a:p>
        </p:txBody>
      </p:sp>
      <p:sp>
        <p:nvSpPr>
          <p:cNvPr id="4" name="Segnaposto numero diapositiva 3">
            <a:extLst>
              <a:ext uri="{FF2B5EF4-FFF2-40B4-BE49-F238E27FC236}">
                <a16:creationId xmlns:a16="http://schemas.microsoft.com/office/drawing/2014/main" id="{4B24C813-8370-050F-E848-E99F43CE3D5A}"/>
              </a:ext>
            </a:extLst>
          </p:cNvPr>
          <p:cNvSpPr>
            <a:spLocks noGrp="1"/>
          </p:cNvSpPr>
          <p:nvPr>
            <p:ph type="sldNum" sz="quarter" idx="12"/>
          </p:nvPr>
        </p:nvSpPr>
        <p:spPr>
          <a:xfrm>
            <a:off x="10458496" y="6492875"/>
            <a:ext cx="1055716" cy="365125"/>
          </a:xfrm>
        </p:spPr>
        <p:txBody>
          <a:bodyPr vert="horz" lIns="91440" tIns="45720" rIns="91440" bIns="45720" rtlCol="0" anchor="ctr">
            <a:normAutofit/>
          </a:bodyPr>
          <a:lstStyle/>
          <a:p>
            <a:pPr>
              <a:spcAft>
                <a:spcPts val="600"/>
              </a:spcAft>
              <a:defRPr/>
            </a:pPr>
            <a:fld id="{794C9CD6-3D2D-4702-BE95-857DFC0BE816}" type="slidenum">
              <a:rPr lang="en-US">
                <a:solidFill>
                  <a:prstClr val="black">
                    <a:tint val="75000"/>
                  </a:prstClr>
                </a:solidFill>
                <a:latin typeface="Calibri" panose="020F0502020204030204"/>
              </a:rPr>
              <a:pPr>
                <a:spcAft>
                  <a:spcPts val="600"/>
                </a:spcAft>
                <a:defRPr/>
              </a:pPr>
              <a:t>15</a:t>
            </a:fld>
            <a:endParaRPr lang="en-US" dirty="0">
              <a:solidFill>
                <a:prstClr val="black">
                  <a:tint val="75000"/>
                </a:prstClr>
              </a:solidFill>
              <a:latin typeface="Calibri" panose="020F0502020204030204"/>
            </a:endParaRPr>
          </a:p>
        </p:txBody>
      </p:sp>
      <p:pic>
        <p:nvPicPr>
          <p:cNvPr id="13" name="Picture 12">
            <a:extLst>
              <a:ext uri="{FF2B5EF4-FFF2-40B4-BE49-F238E27FC236}">
                <a16:creationId xmlns:a16="http://schemas.microsoft.com/office/drawing/2014/main" id="{B4CFE5B8-3A56-F45C-B414-D6F8868644B8}"/>
              </a:ext>
            </a:extLst>
          </p:cNvPr>
          <p:cNvPicPr>
            <a:picLocks noChangeAspect="1"/>
          </p:cNvPicPr>
          <p:nvPr/>
        </p:nvPicPr>
        <p:blipFill>
          <a:blip r:embed="rId3"/>
          <a:stretch>
            <a:fillRect/>
          </a:stretch>
        </p:blipFill>
        <p:spPr>
          <a:xfrm>
            <a:off x="6697578" y="155661"/>
            <a:ext cx="5267649" cy="6154429"/>
          </a:xfrm>
          <a:prstGeom prst="rect">
            <a:avLst/>
          </a:prstGeom>
        </p:spPr>
      </p:pic>
      <p:pic>
        <p:nvPicPr>
          <p:cNvPr id="15" name="Picture 14">
            <a:extLst>
              <a:ext uri="{FF2B5EF4-FFF2-40B4-BE49-F238E27FC236}">
                <a16:creationId xmlns:a16="http://schemas.microsoft.com/office/drawing/2014/main" id="{AC6DB365-917C-6685-469D-90E236D87E84}"/>
              </a:ext>
            </a:extLst>
          </p:cNvPr>
          <p:cNvPicPr>
            <a:picLocks noChangeAspect="1"/>
          </p:cNvPicPr>
          <p:nvPr/>
        </p:nvPicPr>
        <p:blipFill>
          <a:blip r:embed="rId4"/>
          <a:stretch>
            <a:fillRect/>
          </a:stretch>
        </p:blipFill>
        <p:spPr>
          <a:xfrm>
            <a:off x="6697578" y="3844675"/>
            <a:ext cx="632515" cy="2370025"/>
          </a:xfrm>
          <a:prstGeom prst="rect">
            <a:avLst/>
          </a:prstGeom>
        </p:spPr>
      </p:pic>
      <p:grpSp>
        <p:nvGrpSpPr>
          <p:cNvPr id="17" name="Group 16">
            <a:extLst>
              <a:ext uri="{FF2B5EF4-FFF2-40B4-BE49-F238E27FC236}">
                <a16:creationId xmlns:a16="http://schemas.microsoft.com/office/drawing/2014/main" id="{5D5713FF-0AA3-EECB-D702-1B25AFA27C79}"/>
              </a:ext>
            </a:extLst>
          </p:cNvPr>
          <p:cNvGrpSpPr/>
          <p:nvPr/>
        </p:nvGrpSpPr>
        <p:grpSpPr>
          <a:xfrm>
            <a:off x="0" y="120370"/>
            <a:ext cx="3228850" cy="472982"/>
            <a:chOff x="230632" y="3103542"/>
            <a:chExt cx="3228850" cy="354240"/>
          </a:xfrm>
        </p:grpSpPr>
        <p:sp>
          <p:nvSpPr>
            <p:cNvPr id="18" name="Rectangle: Rounded Corners 17">
              <a:extLst>
                <a:ext uri="{FF2B5EF4-FFF2-40B4-BE49-F238E27FC236}">
                  <a16:creationId xmlns:a16="http://schemas.microsoft.com/office/drawing/2014/main" id="{5938B0B9-3A6C-FB10-12C2-D9C1AD33EB79}"/>
                </a:ext>
              </a:extLst>
            </p:cNvPr>
            <p:cNvSpPr/>
            <p:nvPr/>
          </p:nvSpPr>
          <p:spPr>
            <a:xfrm>
              <a:off x="230632" y="3103542"/>
              <a:ext cx="3228850" cy="354240"/>
            </a:xfrm>
            <a:prstGeom prst="roundRect">
              <a:avLst/>
            </a:prstGeom>
          </p:spPr>
          <p:style>
            <a:lnRef idx="2">
              <a:schemeClr val="lt1">
                <a:hueOff val="0"/>
                <a:satOff val="0"/>
                <a:lumOff val="0"/>
                <a:alphaOff val="0"/>
              </a:schemeClr>
            </a:lnRef>
            <a:fillRef idx="1">
              <a:schemeClr val="accent2">
                <a:hueOff val="6443614"/>
                <a:satOff val="-18493"/>
                <a:lumOff val="-29609"/>
                <a:alphaOff val="0"/>
              </a:schemeClr>
            </a:fillRef>
            <a:effectRef idx="0">
              <a:schemeClr val="accent2">
                <a:hueOff val="6443614"/>
                <a:satOff val="-18493"/>
                <a:lumOff val="-29609"/>
                <a:alphaOff val="0"/>
              </a:schemeClr>
            </a:effectRef>
            <a:fontRef idx="minor">
              <a:schemeClr val="lt1"/>
            </a:fontRef>
          </p:style>
          <p:txBody>
            <a:bodyPr/>
            <a:lstStyle/>
            <a:p>
              <a:endParaRPr lang="en-US"/>
            </a:p>
          </p:txBody>
        </p:sp>
        <p:sp>
          <p:nvSpPr>
            <p:cNvPr id="19" name="Rectangle: Rounded Corners 4">
              <a:extLst>
                <a:ext uri="{FF2B5EF4-FFF2-40B4-BE49-F238E27FC236}">
                  <a16:creationId xmlns:a16="http://schemas.microsoft.com/office/drawing/2014/main" id="{36E21BE3-1640-50C8-65A6-E4592AD7F982}"/>
                </a:ext>
              </a:extLst>
            </p:cNvPr>
            <p:cNvSpPr txBox="1"/>
            <p:nvPr/>
          </p:nvSpPr>
          <p:spPr>
            <a:xfrm>
              <a:off x="247925" y="3120835"/>
              <a:ext cx="3194264" cy="31965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lvl="0" indent="0" algn="l" defTabSz="533400">
                <a:lnSpc>
                  <a:spcPct val="90000"/>
                </a:lnSpc>
                <a:spcBef>
                  <a:spcPct val="0"/>
                </a:spcBef>
                <a:spcAft>
                  <a:spcPct val="35000"/>
                </a:spcAft>
                <a:buNone/>
              </a:pPr>
              <a:r>
                <a:rPr lang="en-US" sz="1400" b="1" i="0" kern="1200" dirty="0"/>
                <a:t>Accuracy Assessment</a:t>
              </a:r>
            </a:p>
          </p:txBody>
        </p:sp>
      </p:grpSp>
      <p:pic>
        <p:nvPicPr>
          <p:cNvPr id="5" name="Picture 4" descr="Politecnico di Milano - New Logo PNG Vector (AI) Free Download">
            <a:extLst>
              <a:ext uri="{FF2B5EF4-FFF2-40B4-BE49-F238E27FC236}">
                <a16:creationId xmlns:a16="http://schemas.microsoft.com/office/drawing/2014/main" id="{380CE8BA-5B25-8A5C-C1A6-27947B523081}"/>
              </a:ext>
            </a:extLst>
          </p:cNvPr>
          <p:cNvPicPr>
            <a:picLocks noChangeAspect="1" noChangeArrowheads="1"/>
          </p:cNvPicPr>
          <p:nvPr/>
        </p:nvPicPr>
        <p:blipFill rotWithShape="1">
          <a:blip r:embed="rId5">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885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D50F262-343C-4101-AB3C-9DA1072F73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a:extLst>
              <a:ext uri="{FF2B5EF4-FFF2-40B4-BE49-F238E27FC236}">
                <a16:creationId xmlns:a16="http://schemas.microsoft.com/office/drawing/2014/main" id="{A1400D84-944A-D53C-27FE-C9F44257BA6B}"/>
              </a:ext>
            </a:extLst>
          </p:cNvPr>
          <p:cNvPicPr>
            <a:picLocks noGrp="1" noChangeAspect="1"/>
          </p:cNvPicPr>
          <p:nvPr>
            <p:ph sz="half" idx="2"/>
          </p:nvPr>
        </p:nvPicPr>
        <p:blipFill rotWithShape="1">
          <a:blip r:embed="rId3"/>
          <a:srcRect l="9518" r="14067"/>
          <a:stretch/>
        </p:blipFill>
        <p:spPr>
          <a:xfrm>
            <a:off x="7816130" y="-33"/>
            <a:ext cx="4375870" cy="6858000"/>
          </a:xfrm>
          <a:custGeom>
            <a:avLst/>
            <a:gdLst/>
            <a:ahLst/>
            <a:cxnLst/>
            <a:rect l="l" t="t" r="r" b="b"/>
            <a:pathLst>
              <a:path w="4375870" h="685800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p:spPr>
      </p:pic>
      <p:pic>
        <p:nvPicPr>
          <p:cNvPr id="9" name="Content Placeholder 8">
            <a:extLst>
              <a:ext uri="{FF2B5EF4-FFF2-40B4-BE49-F238E27FC236}">
                <a16:creationId xmlns:a16="http://schemas.microsoft.com/office/drawing/2014/main" id="{788760E7-A131-76DD-7A62-E6F09906B5FC}"/>
              </a:ext>
            </a:extLst>
          </p:cNvPr>
          <p:cNvPicPr>
            <a:picLocks noGrp="1" noChangeAspect="1"/>
          </p:cNvPicPr>
          <p:nvPr>
            <p:ph sz="half" idx="1"/>
          </p:nvPr>
        </p:nvPicPr>
        <p:blipFill rotWithShape="1">
          <a:blip r:embed="rId4"/>
          <a:srcRect l="6987" r="9700"/>
          <a:stretch/>
        </p:blipFill>
        <p:spPr>
          <a:xfrm>
            <a:off x="3595404" y="33"/>
            <a:ext cx="4942298" cy="6857999"/>
          </a:xfrm>
          <a:custGeom>
            <a:avLst/>
            <a:gdLst/>
            <a:ahLst/>
            <a:cxnLst/>
            <a:rect l="l" t="t" r="r" b="b"/>
            <a:pathLst>
              <a:path w="4942298" h="6857999">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p:spPr>
      </p:pic>
      <p:sp useBgFill="1">
        <p:nvSpPr>
          <p:cNvPr id="18" name="Freeform: Shape 17">
            <a:extLst>
              <a:ext uri="{FF2B5EF4-FFF2-40B4-BE49-F238E27FC236}">
                <a16:creationId xmlns:a16="http://schemas.microsoft.com/office/drawing/2014/main" id="{6A0924B3-0260-445E-AFD7-9533C0D1B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97136"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7C34E8CB-B972-4A94-8469-315C10C2A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86504"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983640-DED4-45AE-F38B-6DDA11F3071A}"/>
              </a:ext>
            </a:extLst>
          </p:cNvPr>
          <p:cNvSpPr>
            <a:spLocks noGrp="1"/>
          </p:cNvSpPr>
          <p:nvPr>
            <p:ph type="title"/>
          </p:nvPr>
        </p:nvSpPr>
        <p:spPr>
          <a:xfrm>
            <a:off x="438913" y="1511589"/>
            <a:ext cx="3430958" cy="2896432"/>
          </a:xfrm>
        </p:spPr>
        <p:txBody>
          <a:bodyPr vert="horz" lIns="91440" tIns="45720" rIns="91440" bIns="45720" rtlCol="0" anchor="b">
            <a:normAutofit/>
          </a:bodyPr>
          <a:lstStyle/>
          <a:p>
            <a:r>
              <a:rPr lang="en-US" sz="4000" kern="1200" dirty="0">
                <a:solidFill>
                  <a:schemeClr val="tx1"/>
                </a:solidFill>
                <a:latin typeface="+mj-lt"/>
                <a:ea typeface="+mj-ea"/>
                <a:cs typeface="+mj-cs"/>
              </a:rPr>
              <a:t>Comparison BTW 10 m and 1 m resolution</a:t>
            </a:r>
          </a:p>
        </p:txBody>
      </p:sp>
      <p:sp>
        <p:nvSpPr>
          <p:cNvPr id="22" name="Rectangle 21">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24" name="Rectangle 23">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4544568"/>
            <a:ext cx="341496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51A7EBD7-5F47-04B5-4559-A695FE5ADF02}"/>
              </a:ext>
            </a:extLst>
          </p:cNvPr>
          <p:cNvSpPr>
            <a:spLocks noGrp="1"/>
          </p:cNvSpPr>
          <p:nvPr>
            <p:ph type="sldNum" sz="quarter" idx="12"/>
          </p:nvPr>
        </p:nvSpPr>
        <p:spPr>
          <a:xfrm>
            <a:off x="9009889" y="6356350"/>
            <a:ext cx="2743200" cy="365125"/>
          </a:xfrm>
        </p:spPr>
        <p:txBody>
          <a:bodyPr vert="horz" lIns="91440" tIns="45720" rIns="91440" bIns="45720" rtlCol="0" anchor="ctr">
            <a:normAutofit/>
          </a:bodyPr>
          <a:lstStyle/>
          <a:p>
            <a:pPr>
              <a:spcAft>
                <a:spcPts val="600"/>
              </a:spcAft>
            </a:pPr>
            <a:fld id="{794C9CD6-3D2D-4702-BE95-857DFC0BE816}" type="slidenum">
              <a:rPr lang="en-US">
                <a:solidFill>
                  <a:schemeClr val="bg1"/>
                </a:solidFill>
              </a:rPr>
              <a:pPr>
                <a:spcAft>
                  <a:spcPts val="600"/>
                </a:spcAft>
              </a:pPr>
              <a:t>16</a:t>
            </a:fld>
            <a:endParaRPr lang="en-US">
              <a:solidFill>
                <a:schemeClr val="bg1"/>
              </a:solidFill>
            </a:endParaRPr>
          </a:p>
        </p:txBody>
      </p:sp>
      <p:sp>
        <p:nvSpPr>
          <p:cNvPr id="12" name="TextBox 11">
            <a:extLst>
              <a:ext uri="{FF2B5EF4-FFF2-40B4-BE49-F238E27FC236}">
                <a16:creationId xmlns:a16="http://schemas.microsoft.com/office/drawing/2014/main" id="{3740EDDC-9510-DFF2-5D9E-7B211080A303}"/>
              </a:ext>
            </a:extLst>
          </p:cNvPr>
          <p:cNvSpPr txBox="1"/>
          <p:nvPr/>
        </p:nvSpPr>
        <p:spPr>
          <a:xfrm>
            <a:off x="8617862" y="5774635"/>
            <a:ext cx="1420661" cy="646331"/>
          </a:xfrm>
          <a:prstGeom prst="rect">
            <a:avLst/>
          </a:prstGeom>
          <a:noFill/>
        </p:spPr>
        <p:txBody>
          <a:bodyPr wrap="square" rtlCol="0">
            <a:spAutoFit/>
          </a:bodyPr>
          <a:lstStyle/>
          <a:p>
            <a:r>
              <a:rPr lang="en-US" dirty="0"/>
              <a:t>Our</a:t>
            </a:r>
          </a:p>
          <a:p>
            <a:r>
              <a:rPr lang="en-US" dirty="0"/>
              <a:t>10 m × 10 m</a:t>
            </a:r>
          </a:p>
        </p:txBody>
      </p:sp>
      <p:sp>
        <p:nvSpPr>
          <p:cNvPr id="13" name="TextBox 12">
            <a:extLst>
              <a:ext uri="{FF2B5EF4-FFF2-40B4-BE49-F238E27FC236}">
                <a16:creationId xmlns:a16="http://schemas.microsoft.com/office/drawing/2014/main" id="{F1A50D7E-8C2F-998C-C7BF-01B6709E253B}"/>
              </a:ext>
            </a:extLst>
          </p:cNvPr>
          <p:cNvSpPr txBox="1"/>
          <p:nvPr/>
        </p:nvSpPr>
        <p:spPr>
          <a:xfrm>
            <a:off x="4336427" y="5755447"/>
            <a:ext cx="1420661" cy="646331"/>
          </a:xfrm>
          <a:prstGeom prst="rect">
            <a:avLst/>
          </a:prstGeom>
          <a:noFill/>
        </p:spPr>
        <p:txBody>
          <a:bodyPr wrap="square" rtlCol="0">
            <a:spAutoFit/>
          </a:bodyPr>
          <a:lstStyle/>
          <a:p>
            <a:r>
              <a:rPr lang="en-US" dirty="0"/>
              <a:t>Official </a:t>
            </a:r>
            <a:br>
              <a:rPr lang="en-US" dirty="0"/>
            </a:br>
            <a:r>
              <a:rPr lang="en-US" dirty="0"/>
              <a:t>1 m × 1 m</a:t>
            </a:r>
          </a:p>
        </p:txBody>
      </p:sp>
      <p:pic>
        <p:nvPicPr>
          <p:cNvPr id="3" name="Picture 2">
            <a:extLst>
              <a:ext uri="{FF2B5EF4-FFF2-40B4-BE49-F238E27FC236}">
                <a16:creationId xmlns:a16="http://schemas.microsoft.com/office/drawing/2014/main" id="{DD88D415-36A3-8837-5AE1-FFE1D6B6A5DD}"/>
              </a:ext>
            </a:extLst>
          </p:cNvPr>
          <p:cNvPicPr>
            <a:picLocks noChangeAspect="1"/>
          </p:cNvPicPr>
          <p:nvPr/>
        </p:nvPicPr>
        <p:blipFill>
          <a:blip r:embed="rId5"/>
          <a:stretch>
            <a:fillRect/>
          </a:stretch>
        </p:blipFill>
        <p:spPr>
          <a:xfrm>
            <a:off x="8662862" y="4792250"/>
            <a:ext cx="975445" cy="845893"/>
          </a:xfrm>
          <a:prstGeom prst="rect">
            <a:avLst/>
          </a:prstGeom>
        </p:spPr>
      </p:pic>
      <p:pic>
        <p:nvPicPr>
          <p:cNvPr id="4" name="Picture 3">
            <a:extLst>
              <a:ext uri="{FF2B5EF4-FFF2-40B4-BE49-F238E27FC236}">
                <a16:creationId xmlns:a16="http://schemas.microsoft.com/office/drawing/2014/main" id="{96F1CFAB-118D-F2D4-B334-3AA9037914FF}"/>
              </a:ext>
            </a:extLst>
          </p:cNvPr>
          <p:cNvPicPr>
            <a:picLocks noChangeAspect="1"/>
          </p:cNvPicPr>
          <p:nvPr/>
        </p:nvPicPr>
        <p:blipFill>
          <a:blip r:embed="rId5"/>
          <a:stretch>
            <a:fillRect/>
          </a:stretch>
        </p:blipFill>
        <p:spPr>
          <a:xfrm>
            <a:off x="4440579" y="4928742"/>
            <a:ext cx="975445" cy="845893"/>
          </a:xfrm>
          <a:prstGeom prst="rect">
            <a:avLst/>
          </a:prstGeom>
        </p:spPr>
      </p:pic>
      <p:pic>
        <p:nvPicPr>
          <p:cNvPr id="6" name="Picture 5" descr="Politecnico di Milano - New Logo PNG Vector (AI) Free Download">
            <a:extLst>
              <a:ext uri="{FF2B5EF4-FFF2-40B4-BE49-F238E27FC236}">
                <a16:creationId xmlns:a16="http://schemas.microsoft.com/office/drawing/2014/main" id="{739A9414-BFD5-822F-1719-D8AAFD1450FF}"/>
              </a:ext>
            </a:extLst>
          </p:cNvPr>
          <p:cNvPicPr>
            <a:picLocks noChangeAspect="1" noChangeArrowheads="1"/>
          </p:cNvPicPr>
          <p:nvPr/>
        </p:nvPicPr>
        <p:blipFill rotWithShape="1">
          <a:blip r:embed="rId6">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5441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Arc 13">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5CAA112-E4D3-B8D6-2BF7-5DDFEB744DC1}"/>
              </a:ext>
            </a:extLst>
          </p:cNvPr>
          <p:cNvSpPr>
            <a:spLocks noGrp="1"/>
          </p:cNvSpPr>
          <p:nvPr>
            <p:ph type="title"/>
          </p:nvPr>
        </p:nvSpPr>
        <p:spPr>
          <a:xfrm>
            <a:off x="5894962" y="479493"/>
            <a:ext cx="5458838" cy="1325563"/>
          </a:xfrm>
        </p:spPr>
        <p:txBody>
          <a:bodyPr vert="horz" lIns="91440" tIns="45720" rIns="91440" bIns="45720" rtlCol="0" anchor="ctr">
            <a:normAutofit/>
          </a:bodyPr>
          <a:lstStyle/>
          <a:p>
            <a:r>
              <a:rPr lang="en-US" kern="1200" dirty="0">
                <a:solidFill>
                  <a:schemeClr val="tx1"/>
                </a:solidFill>
                <a:latin typeface="+mj-lt"/>
                <a:ea typeface="+mj-ea"/>
                <a:cs typeface="+mj-cs"/>
              </a:rPr>
              <a:t>Zonal statistics </a:t>
            </a:r>
          </a:p>
        </p:txBody>
      </p:sp>
      <p:sp>
        <p:nvSpPr>
          <p:cNvPr id="16" name="Freeform: Shape 15">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diagram of different colors&#10;&#10;Description automatically generated">
            <a:extLst>
              <a:ext uri="{FF2B5EF4-FFF2-40B4-BE49-F238E27FC236}">
                <a16:creationId xmlns:a16="http://schemas.microsoft.com/office/drawing/2014/main" id="{B5A3C7E6-668D-83D3-CEAC-294A3E900419}"/>
              </a:ext>
            </a:extLst>
          </p:cNvPr>
          <p:cNvPicPr>
            <a:picLocks noChangeAspect="1"/>
          </p:cNvPicPr>
          <p:nvPr/>
        </p:nvPicPr>
        <p:blipFill>
          <a:blip r:embed="rId3"/>
          <a:stretch>
            <a:fillRect/>
          </a:stretch>
        </p:blipFill>
        <p:spPr>
          <a:xfrm>
            <a:off x="703182" y="1944619"/>
            <a:ext cx="4777381" cy="2799017"/>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graphicFrame>
        <p:nvGraphicFramePr>
          <p:cNvPr id="18" name="Content Placeholder 2">
            <a:extLst>
              <a:ext uri="{FF2B5EF4-FFF2-40B4-BE49-F238E27FC236}">
                <a16:creationId xmlns:a16="http://schemas.microsoft.com/office/drawing/2014/main" id="{3FE8EB60-B023-3D04-3148-AD078DA9A63E}"/>
              </a:ext>
            </a:extLst>
          </p:cNvPr>
          <p:cNvGraphicFramePr>
            <a:graphicFrameLocks noGrp="1"/>
          </p:cNvGraphicFramePr>
          <p:nvPr>
            <p:ph sz="half" idx="1"/>
            <p:extLst>
              <p:ext uri="{D42A27DB-BD31-4B8C-83A1-F6EECF244321}">
                <p14:modId xmlns:p14="http://schemas.microsoft.com/office/powerpoint/2010/main" val="1894192705"/>
              </p:ext>
            </p:extLst>
          </p:nvPr>
        </p:nvGraphicFramePr>
        <p:xfrm>
          <a:off x="5894962" y="1984443"/>
          <a:ext cx="5458838" cy="4192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lide Number Placeholder 4">
            <a:extLst>
              <a:ext uri="{FF2B5EF4-FFF2-40B4-BE49-F238E27FC236}">
                <a16:creationId xmlns:a16="http://schemas.microsoft.com/office/drawing/2014/main" id="{D25EDDEE-079A-4CCD-9998-D42B696B91C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4C9CD6-3D2D-4702-BE95-857DFC0BE816}" type="slidenum">
              <a:rPr lang="en-US" smtClean="0"/>
              <a:pPr>
                <a:spcAft>
                  <a:spcPts val="600"/>
                </a:spcAft>
              </a:pPr>
              <a:t>17</a:t>
            </a:fld>
            <a:endParaRPr lang="en-US"/>
          </a:p>
        </p:txBody>
      </p:sp>
      <p:pic>
        <p:nvPicPr>
          <p:cNvPr id="10" name="Picture 9" descr="Politecnico di Milano - New Logo PNG Vector (AI) Free Download">
            <a:extLst>
              <a:ext uri="{FF2B5EF4-FFF2-40B4-BE49-F238E27FC236}">
                <a16:creationId xmlns:a16="http://schemas.microsoft.com/office/drawing/2014/main" id="{464EB49D-9486-9520-1BB8-D4DDDA93656B}"/>
              </a:ext>
            </a:extLst>
          </p:cNvPr>
          <p:cNvPicPr>
            <a:picLocks noChangeAspect="1" noChangeArrowheads="1"/>
          </p:cNvPicPr>
          <p:nvPr/>
        </p:nvPicPr>
        <p:blipFill rotWithShape="1">
          <a:blip r:embed="rId9">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923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FB8EB-9E5A-8303-CC33-2B773054D7C6}"/>
              </a:ext>
            </a:extLst>
          </p:cNvPr>
          <p:cNvSpPr>
            <a:spLocks noGrp="1"/>
          </p:cNvSpPr>
          <p:nvPr>
            <p:ph type="title"/>
          </p:nvPr>
        </p:nvSpPr>
        <p:spPr/>
        <p:txBody>
          <a:bodyPr/>
          <a:lstStyle/>
          <a:p>
            <a:r>
              <a:rPr lang="en-US" dirty="0"/>
              <a:t>Future work</a:t>
            </a:r>
          </a:p>
        </p:txBody>
      </p:sp>
      <p:graphicFrame>
        <p:nvGraphicFramePr>
          <p:cNvPr id="1028" name="Content Placeholder 2">
            <a:extLst>
              <a:ext uri="{FF2B5EF4-FFF2-40B4-BE49-F238E27FC236}">
                <a16:creationId xmlns:a16="http://schemas.microsoft.com/office/drawing/2014/main" id="{D6CF6D37-165B-A6D0-1242-04C5379CEBC4}"/>
              </a:ext>
            </a:extLst>
          </p:cNvPr>
          <p:cNvGraphicFramePr>
            <a:graphicFrameLocks noGrp="1"/>
          </p:cNvGraphicFramePr>
          <p:nvPr>
            <p:ph sz="half" idx="1"/>
            <p:extLst>
              <p:ext uri="{D42A27DB-BD31-4B8C-83A1-F6EECF244321}">
                <p14:modId xmlns:p14="http://schemas.microsoft.com/office/powerpoint/2010/main" val="4002937806"/>
              </p:ext>
            </p:extLst>
          </p:nvPr>
        </p:nvGraphicFramePr>
        <p:xfrm>
          <a:off x="533400" y="1690688"/>
          <a:ext cx="5486400" cy="4486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0B493D92-EC3C-5D2B-3DC7-C6652E9DC9E4}"/>
              </a:ext>
            </a:extLst>
          </p:cNvPr>
          <p:cNvSpPr>
            <a:spLocks noGrp="1"/>
          </p:cNvSpPr>
          <p:nvPr>
            <p:ph type="sldNum" sz="quarter" idx="12"/>
          </p:nvPr>
        </p:nvSpPr>
        <p:spPr/>
        <p:txBody>
          <a:bodyPr/>
          <a:lstStyle/>
          <a:p>
            <a:fld id="{794C9CD6-3D2D-4702-BE95-857DFC0BE816}" type="slidenum">
              <a:rPr lang="en-US" smtClean="0"/>
              <a:t>18</a:t>
            </a:fld>
            <a:endParaRPr lang="en-US"/>
          </a:p>
        </p:txBody>
      </p:sp>
      <p:pic>
        <p:nvPicPr>
          <p:cNvPr id="1026" name="Picture 2">
            <a:extLst>
              <a:ext uri="{FF2B5EF4-FFF2-40B4-BE49-F238E27FC236}">
                <a16:creationId xmlns:a16="http://schemas.microsoft.com/office/drawing/2014/main" id="{AEB2151C-0A8F-9E22-B04C-21AA697E83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2295" t="-2334" r="3887" b="2334"/>
          <a:stretch/>
        </p:blipFill>
        <p:spPr bwMode="auto">
          <a:xfrm>
            <a:off x="6466114" y="1097416"/>
            <a:ext cx="4756407" cy="46631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descr="Politecnico di Milano - New Logo PNG Vector (AI) Free Download">
            <a:extLst>
              <a:ext uri="{FF2B5EF4-FFF2-40B4-BE49-F238E27FC236}">
                <a16:creationId xmlns:a16="http://schemas.microsoft.com/office/drawing/2014/main" id="{CD36FDC7-D404-A173-37A9-579267C11D8D}"/>
              </a:ext>
            </a:extLst>
          </p:cNvPr>
          <p:cNvPicPr>
            <a:picLocks noChangeAspect="1" noChangeArrowheads="1"/>
          </p:cNvPicPr>
          <p:nvPr/>
        </p:nvPicPr>
        <p:blipFill rotWithShape="1">
          <a:blip r:embed="rId9">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940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Red jigsaw house on blue background">
            <a:extLst>
              <a:ext uri="{FF2B5EF4-FFF2-40B4-BE49-F238E27FC236}">
                <a16:creationId xmlns:a16="http://schemas.microsoft.com/office/drawing/2014/main" id="{B850C337-CB02-D6DE-39E1-7334A81A1BA6}"/>
              </a:ext>
            </a:extLst>
          </p:cNvPr>
          <p:cNvPicPr>
            <a:picLocks noChangeAspect="1"/>
          </p:cNvPicPr>
          <p:nvPr/>
        </p:nvPicPr>
        <p:blipFill rotWithShape="1">
          <a:blip r:embed="rId3">
            <a:alphaModFix amt="50000"/>
          </a:blip>
          <a:srcRect l="25"/>
          <a:stretch/>
        </p:blipFill>
        <p:spPr>
          <a:xfrm>
            <a:off x="20" y="0"/>
            <a:ext cx="12191980" cy="6857990"/>
          </a:xfrm>
          <a:prstGeom prst="rect">
            <a:avLst/>
          </a:prstGeom>
        </p:spPr>
      </p:pic>
      <p:sp>
        <p:nvSpPr>
          <p:cNvPr id="2" name="Título 1">
            <a:extLst>
              <a:ext uri="{FF2B5EF4-FFF2-40B4-BE49-F238E27FC236}">
                <a16:creationId xmlns:a16="http://schemas.microsoft.com/office/drawing/2014/main" id="{43DDE07E-9B29-6603-804B-28CCAA2209B6}"/>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dirty="0">
                <a:solidFill>
                  <a:schemeClr val="bg1"/>
                </a:solidFill>
              </a:rPr>
              <a:t>Thank you for your attention</a:t>
            </a:r>
          </a:p>
        </p:txBody>
      </p:sp>
      <p:sp>
        <p:nvSpPr>
          <p:cNvPr id="3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a:extLst>
              <a:ext uri="{FF2B5EF4-FFF2-40B4-BE49-F238E27FC236}">
                <a16:creationId xmlns:a16="http://schemas.microsoft.com/office/drawing/2014/main" id="{C4DCA8AD-AF42-807E-F4A4-D5A63114A16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94C9CD6-3D2D-4702-BE95-857DFC0BE816}" type="slidenum">
              <a:rPr lang="en-US">
                <a:solidFill>
                  <a:srgbClr val="FFFFFF"/>
                </a:solidFill>
                <a:latin typeface="Calibri" panose="020F0502020204030204"/>
              </a:rPr>
              <a:pPr>
                <a:spcAft>
                  <a:spcPts val="600"/>
                </a:spcAft>
                <a:defRPr/>
              </a:pPr>
              <a:t>19</a:t>
            </a:fld>
            <a:endParaRPr lang="en-US">
              <a:solidFill>
                <a:srgbClr val="FFFFFF"/>
              </a:solidFill>
              <a:latin typeface="Calibri" panose="020F0502020204030204"/>
            </a:endParaRPr>
          </a:p>
        </p:txBody>
      </p:sp>
      <p:graphicFrame>
        <p:nvGraphicFramePr>
          <p:cNvPr id="6" name="Table 5">
            <a:extLst>
              <a:ext uri="{FF2B5EF4-FFF2-40B4-BE49-F238E27FC236}">
                <a16:creationId xmlns:a16="http://schemas.microsoft.com/office/drawing/2014/main" id="{4460EE38-5276-CCEB-9FB2-051DB1ED40D0}"/>
              </a:ext>
            </a:extLst>
          </p:cNvPr>
          <p:cNvGraphicFramePr>
            <a:graphicFrameLocks noGrp="1"/>
          </p:cNvGraphicFramePr>
          <p:nvPr>
            <p:extLst>
              <p:ext uri="{D42A27DB-BD31-4B8C-83A1-F6EECF244321}">
                <p14:modId xmlns:p14="http://schemas.microsoft.com/office/powerpoint/2010/main" val="2186848540"/>
              </p:ext>
            </p:extLst>
          </p:nvPr>
        </p:nvGraphicFramePr>
        <p:xfrm>
          <a:off x="4710913" y="4662718"/>
          <a:ext cx="2910470" cy="927037"/>
        </p:xfrm>
        <a:graphic>
          <a:graphicData uri="http://schemas.openxmlformats.org/drawingml/2006/table">
            <a:tbl>
              <a:tblPr>
                <a:tableStyleId>{2D5ABB26-0587-4C30-8999-92F81FD0307C}</a:tableStyleId>
              </a:tblPr>
              <a:tblGrid>
                <a:gridCol w="2910470">
                  <a:extLst>
                    <a:ext uri="{9D8B030D-6E8A-4147-A177-3AD203B41FA5}">
                      <a16:colId xmlns:a16="http://schemas.microsoft.com/office/drawing/2014/main" val="3411135447"/>
                    </a:ext>
                  </a:extLst>
                </a:gridCol>
              </a:tblGrid>
              <a:tr h="822960">
                <a:tc>
                  <a:txBody>
                    <a:bodyPr/>
                    <a:lstStyle/>
                    <a:p>
                      <a:pPr marL="0" marR="0" algn="ctr">
                        <a:lnSpc>
                          <a:spcPct val="150000"/>
                        </a:lnSpc>
                        <a:spcBef>
                          <a:spcPts val="0"/>
                        </a:spcBef>
                        <a:spcAft>
                          <a:spcPts val="0"/>
                        </a:spcAft>
                      </a:pPr>
                      <a:r>
                        <a:rPr lang="en-US" sz="1400" u="none" dirty="0">
                          <a:solidFill>
                            <a:schemeClr val="bg1"/>
                          </a:solidFill>
                          <a:effectLst/>
                          <a:hlinkClick r:id="rId4">
                            <a:extLst>
                              <a:ext uri="{A12FA001-AC4F-418D-AE19-62706E023703}">
                                <ahyp:hlinkClr xmlns:ahyp="http://schemas.microsoft.com/office/drawing/2018/hyperlinkcolor" val="tx"/>
                              </a:ext>
                            </a:extLst>
                          </a:hlinkClick>
                        </a:rPr>
                        <a:t>Seyed.peyghambar@mail.polimi.it</a:t>
                      </a:r>
                      <a:endParaRPr lang="en-US" sz="1400" u="none" dirty="0">
                        <a:solidFill>
                          <a:schemeClr val="bg1"/>
                        </a:solidFill>
                        <a:effectLst/>
                      </a:endParaRPr>
                    </a:p>
                    <a:p>
                      <a:pPr marL="0" marR="0" algn="ctr">
                        <a:lnSpc>
                          <a:spcPct val="150000"/>
                        </a:lnSpc>
                        <a:spcBef>
                          <a:spcPts val="0"/>
                        </a:spcBef>
                        <a:spcAft>
                          <a:spcPts val="0"/>
                        </a:spcAft>
                      </a:pPr>
                      <a:endParaRPr lang="en-US" sz="1400" u="none" dirty="0">
                        <a:solidFill>
                          <a:schemeClr val="bg1"/>
                        </a:solidFill>
                        <a:effectLst/>
                      </a:endParaRPr>
                    </a:p>
                    <a:p>
                      <a:pPr marL="0" marR="0" algn="ctr">
                        <a:lnSpc>
                          <a:spcPct val="150000"/>
                        </a:lnSpc>
                        <a:spcBef>
                          <a:spcPts val="0"/>
                        </a:spcBef>
                        <a:spcAft>
                          <a:spcPts val="0"/>
                        </a:spcAft>
                      </a:pPr>
                      <a:r>
                        <a:rPr lang="en-CA" sz="1400" u="none" dirty="0">
                          <a:solidFill>
                            <a:schemeClr val="bg1"/>
                          </a:solidFill>
                          <a:effectLst/>
                          <a:hlinkClick r:id="rId5">
                            <a:extLst>
                              <a:ext uri="{A12FA001-AC4F-418D-AE19-62706E023703}">
                                <ahyp:hlinkClr xmlns:ahyp="http://schemas.microsoft.com/office/drawing/2018/hyperlinkcolor" val="tx"/>
                              </a:ext>
                            </a:extLst>
                          </a:hlinkClick>
                        </a:rPr>
                        <a:t>moein-</a:t>
                      </a:r>
                      <a:r>
                        <a:rPr lang="en-CA" sz="1400" u="none" dirty="0" err="1">
                          <a:solidFill>
                            <a:schemeClr val="bg1"/>
                          </a:solidFill>
                          <a:effectLst/>
                          <a:hlinkClick r:id="rId5">
                            <a:extLst>
                              <a:ext uri="{A12FA001-AC4F-418D-AE19-62706E023703}">
                                <ahyp:hlinkClr xmlns:ahyp="http://schemas.microsoft.com/office/drawing/2018/hyperlinkcolor" val="tx"/>
                              </a:ext>
                            </a:extLst>
                          </a:hlinkClick>
                        </a:rPr>
                        <a:t>peyghambarzadeh</a:t>
                      </a:r>
                      <a:r>
                        <a:rPr lang="en-CA" sz="1400" u="none" dirty="0">
                          <a:solidFill>
                            <a:schemeClr val="bg1"/>
                          </a:solidFill>
                          <a:effectLst/>
                        </a:rPr>
                        <a:t> </a:t>
                      </a:r>
                      <a:endParaRPr lang="en-US" sz="1400" u="none" dirty="0">
                        <a:solidFill>
                          <a:schemeClr val="bg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45646216"/>
                  </a:ext>
                </a:extLst>
              </a:tr>
            </a:tbl>
          </a:graphicData>
        </a:graphic>
      </p:graphicFrame>
      <p:graphicFrame>
        <p:nvGraphicFramePr>
          <p:cNvPr id="7" name="Object 6">
            <a:extLst>
              <a:ext uri="{FF2B5EF4-FFF2-40B4-BE49-F238E27FC236}">
                <a16:creationId xmlns:a16="http://schemas.microsoft.com/office/drawing/2014/main" id="{FC95E416-972C-784D-FF4D-B64F111C3EA5}"/>
              </a:ext>
            </a:extLst>
          </p:cNvPr>
          <p:cNvGraphicFramePr>
            <a:graphicFrameLocks noChangeAspect="1"/>
          </p:cNvGraphicFramePr>
          <p:nvPr>
            <p:extLst>
              <p:ext uri="{D42A27DB-BD31-4B8C-83A1-F6EECF244321}">
                <p14:modId xmlns:p14="http://schemas.microsoft.com/office/powerpoint/2010/main" val="1116219608"/>
              </p:ext>
            </p:extLst>
          </p:nvPr>
        </p:nvGraphicFramePr>
        <p:xfrm>
          <a:off x="4474023" y="4713760"/>
          <a:ext cx="324339" cy="324339"/>
        </p:xfrm>
        <a:graphic>
          <a:graphicData uri="http://schemas.openxmlformats.org/presentationml/2006/ole">
            <mc:AlternateContent xmlns:mc="http://schemas.openxmlformats.org/markup-compatibility/2006">
              <mc:Choice xmlns:v="urn:schemas-microsoft-com:vml" Requires="v">
                <p:oleObj name="Bitmap Image" r:id="rId6" imgW="396358" imgH="396358" progId="Paint.Picture">
                  <p:embed/>
                </p:oleObj>
              </mc:Choice>
              <mc:Fallback>
                <p:oleObj name="Bitmap Image" r:id="rId6" imgW="396358" imgH="396358" progId="Paint.Picture">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4023" y="4713760"/>
                        <a:ext cx="324339" cy="324339"/>
                      </a:xfrm>
                      <a:prstGeom prst="rect">
                        <a:avLst/>
                      </a:prstGeom>
                      <a:noFill/>
                    </p:spPr>
                  </p:pic>
                </p:oleObj>
              </mc:Fallback>
            </mc:AlternateContent>
          </a:graphicData>
        </a:graphic>
      </p:graphicFrame>
      <p:graphicFrame>
        <p:nvGraphicFramePr>
          <p:cNvPr id="8" name="Object 7">
            <a:extLst>
              <a:ext uri="{FF2B5EF4-FFF2-40B4-BE49-F238E27FC236}">
                <a16:creationId xmlns:a16="http://schemas.microsoft.com/office/drawing/2014/main" id="{4F99BDA3-CE83-47F1-DB0B-69A9A0ADF7EA}"/>
              </a:ext>
            </a:extLst>
          </p:cNvPr>
          <p:cNvGraphicFramePr>
            <a:graphicFrameLocks noChangeAspect="1"/>
          </p:cNvGraphicFramePr>
          <p:nvPr>
            <p:extLst>
              <p:ext uri="{D42A27DB-BD31-4B8C-83A1-F6EECF244321}">
                <p14:modId xmlns:p14="http://schemas.microsoft.com/office/powerpoint/2010/main" val="707406901"/>
              </p:ext>
            </p:extLst>
          </p:nvPr>
        </p:nvGraphicFramePr>
        <p:xfrm>
          <a:off x="4798362" y="5330653"/>
          <a:ext cx="324341" cy="324339"/>
        </p:xfrm>
        <a:graphic>
          <a:graphicData uri="http://schemas.openxmlformats.org/presentationml/2006/ole">
            <mc:AlternateContent xmlns:mc="http://schemas.openxmlformats.org/markup-compatibility/2006">
              <mc:Choice xmlns:v="urn:schemas-microsoft-com:vml" Requires="v">
                <p:oleObj name="Bitmap Image" r:id="rId8" imgW="457240" imgH="457240" progId="Paint.Picture">
                  <p:embed/>
                </p:oleObj>
              </mc:Choice>
              <mc:Fallback>
                <p:oleObj name="Bitmap Image" r:id="rId8" imgW="457240" imgH="457240" progId="Paint.Picture">
                  <p:embed/>
                  <p:pic>
                    <p:nvPicPr>
                      <p:cNvPr id="0" name="Object 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8362" y="5330653"/>
                        <a:ext cx="324341" cy="324339"/>
                      </a:xfrm>
                      <a:prstGeom prst="rect">
                        <a:avLst/>
                      </a:prstGeom>
                      <a:noFill/>
                    </p:spPr>
                  </p:pic>
                </p:oleObj>
              </mc:Fallback>
            </mc:AlternateContent>
          </a:graphicData>
        </a:graphic>
      </p:graphicFrame>
    </p:spTree>
    <p:extLst>
      <p:ext uri="{BB962C8B-B14F-4D97-AF65-F5344CB8AC3E}">
        <p14:creationId xmlns:p14="http://schemas.microsoft.com/office/powerpoint/2010/main" val="422345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4">
            <a:extLst>
              <a:ext uri="{FF2B5EF4-FFF2-40B4-BE49-F238E27FC236}">
                <a16:creationId xmlns:a16="http://schemas.microsoft.com/office/drawing/2014/main" id="{7A07DC90-8B3D-C057-E150-B2AC09E84FCA}"/>
              </a:ext>
            </a:extLst>
          </p:cNvPr>
          <p:cNvPicPr>
            <a:picLocks noChangeAspect="1"/>
          </p:cNvPicPr>
          <p:nvPr/>
        </p:nvPicPr>
        <p:blipFill rotWithShape="1">
          <a:blip r:embed="rId3">
            <a:extLst>
              <a:ext uri="{28A0092B-C50C-407E-A947-70E740481C1C}">
                <a14:useLocalDpi xmlns:a14="http://schemas.microsoft.com/office/drawing/2010/main" val="0"/>
              </a:ext>
            </a:extLst>
          </a:blip>
          <a:srcRect l="-7673" t="14945" r="7295" b="14945"/>
          <a:stretch/>
        </p:blipFill>
        <p:spPr>
          <a:xfrm>
            <a:off x="-62697" y="-13633"/>
            <a:ext cx="3068498" cy="2502833"/>
          </a:xfrm>
          <a:custGeom>
            <a:avLst/>
            <a:gdLst/>
            <a:ahLst/>
            <a:cxnLst/>
            <a:rect l="l" t="t" r="r" b="b"/>
            <a:pathLst>
              <a:path w="3393943" h="2502843">
                <a:moveTo>
                  <a:pt x="1159715" y="0"/>
                </a:moveTo>
                <a:lnTo>
                  <a:pt x="3393943" y="0"/>
                </a:lnTo>
                <a:lnTo>
                  <a:pt x="2234228" y="2502843"/>
                </a:lnTo>
                <a:lnTo>
                  <a:pt x="0" y="2502843"/>
                </a:lnTo>
                <a:close/>
              </a:path>
            </a:pathLst>
          </a:custGeom>
        </p:spPr>
      </p:pic>
      <p:pic>
        <p:nvPicPr>
          <p:cNvPr id="54" name="Imagem 21">
            <a:extLst>
              <a:ext uri="{FF2B5EF4-FFF2-40B4-BE49-F238E27FC236}">
                <a16:creationId xmlns:a16="http://schemas.microsoft.com/office/drawing/2014/main" id="{A5763726-6405-55AD-4C0B-350BE33FA92F}"/>
              </a:ext>
            </a:extLst>
          </p:cNvPr>
          <p:cNvPicPr>
            <a:picLocks noChangeAspect="1"/>
          </p:cNvPicPr>
          <p:nvPr/>
        </p:nvPicPr>
        <p:blipFill rotWithShape="1">
          <a:blip r:embed="rId4">
            <a:extLst>
              <a:ext uri="{28A0092B-C50C-407E-A947-70E740481C1C}">
                <a14:useLocalDpi xmlns:a14="http://schemas.microsoft.com/office/drawing/2010/main" val="0"/>
              </a:ext>
            </a:extLst>
          </a:blip>
          <a:srcRect l="23706" r="13798" b="46270"/>
          <a:stretch/>
        </p:blipFill>
        <p:spPr>
          <a:xfrm>
            <a:off x="186097" y="1504414"/>
            <a:ext cx="1432043" cy="718469"/>
          </a:xfrm>
          <a:custGeom>
            <a:avLst/>
            <a:gdLst/>
            <a:ahLst/>
            <a:cxnLst/>
            <a:rect l="l" t="t" r="r" b="b"/>
            <a:pathLst>
              <a:path w="3255403" h="2505456">
                <a:moveTo>
                  <a:pt x="0" y="0"/>
                </a:moveTo>
                <a:lnTo>
                  <a:pt x="3255403" y="0"/>
                </a:lnTo>
                <a:lnTo>
                  <a:pt x="2094477" y="2505456"/>
                </a:lnTo>
                <a:lnTo>
                  <a:pt x="0" y="2505456"/>
                </a:lnTo>
                <a:close/>
              </a:path>
            </a:pathLst>
          </a:custGeom>
        </p:spPr>
      </p:pic>
      <p:pic>
        <p:nvPicPr>
          <p:cNvPr id="67" name="Imagem 31">
            <a:extLst>
              <a:ext uri="{FF2B5EF4-FFF2-40B4-BE49-F238E27FC236}">
                <a16:creationId xmlns:a16="http://schemas.microsoft.com/office/drawing/2014/main" id="{80C50308-F97F-CC9A-42D9-495126FDF301}"/>
              </a:ext>
            </a:extLst>
          </p:cNvPr>
          <p:cNvPicPr>
            <a:picLocks noChangeAspect="1"/>
          </p:cNvPicPr>
          <p:nvPr/>
        </p:nvPicPr>
        <p:blipFill rotWithShape="1">
          <a:blip r:embed="rId5">
            <a:extLst>
              <a:ext uri="{28A0092B-C50C-407E-A947-70E740481C1C}">
                <a14:useLocalDpi xmlns:a14="http://schemas.microsoft.com/office/drawing/2010/main" val="0"/>
              </a:ext>
            </a:extLst>
          </a:blip>
          <a:srcRect t="48042" b="-54"/>
          <a:stretch/>
        </p:blipFill>
        <p:spPr>
          <a:xfrm>
            <a:off x="7381876" y="10"/>
            <a:ext cx="4810125" cy="2501827"/>
          </a:xfrm>
          <a:custGeom>
            <a:avLst/>
            <a:gdLst/>
            <a:ahLst/>
            <a:cxnLst/>
            <a:rect l="l" t="t" r="r" b="b"/>
            <a:pathLst>
              <a:path w="4810125" h="2501837">
                <a:moveTo>
                  <a:pt x="1159248" y="0"/>
                </a:moveTo>
                <a:lnTo>
                  <a:pt x="4810125" y="0"/>
                </a:lnTo>
                <a:lnTo>
                  <a:pt x="4810125" y="2501837"/>
                </a:lnTo>
                <a:lnTo>
                  <a:pt x="0" y="2501837"/>
                </a:lnTo>
                <a:close/>
              </a:path>
            </a:pathLst>
          </a:custGeom>
        </p:spPr>
      </p:pic>
      <p:pic>
        <p:nvPicPr>
          <p:cNvPr id="104" name="Imagem 66">
            <a:extLst>
              <a:ext uri="{FF2B5EF4-FFF2-40B4-BE49-F238E27FC236}">
                <a16:creationId xmlns:a16="http://schemas.microsoft.com/office/drawing/2014/main" id="{272AC981-8772-859C-A76A-AA12C990288D}"/>
              </a:ext>
            </a:extLst>
          </p:cNvPr>
          <p:cNvPicPr>
            <a:picLocks noChangeAspect="1"/>
          </p:cNvPicPr>
          <p:nvPr/>
        </p:nvPicPr>
        <p:blipFill rotWithShape="1">
          <a:blip r:embed="rId6">
            <a:extLst>
              <a:ext uri="{28A0092B-C50C-407E-A947-70E740481C1C}">
                <a14:useLocalDpi xmlns:a14="http://schemas.microsoft.com/office/drawing/2010/main" val="0"/>
              </a:ext>
            </a:extLst>
          </a:blip>
          <a:srcRect t="22732" b="22732"/>
          <a:stretch/>
        </p:blipFill>
        <p:spPr>
          <a:xfrm>
            <a:off x="4675537" y="-6235"/>
            <a:ext cx="3677817" cy="2505456"/>
          </a:xfrm>
          <a:custGeom>
            <a:avLst/>
            <a:gdLst/>
            <a:ahLst/>
            <a:cxnLst/>
            <a:rect l="l" t="t" r="r" b="b"/>
            <a:pathLst>
              <a:path w="3677817" h="2505456">
                <a:moveTo>
                  <a:pt x="1160926" y="0"/>
                </a:moveTo>
                <a:lnTo>
                  <a:pt x="3677817" y="0"/>
                </a:lnTo>
                <a:lnTo>
                  <a:pt x="2516891" y="2505456"/>
                </a:lnTo>
                <a:lnTo>
                  <a:pt x="0" y="2505456"/>
                </a:lnTo>
                <a:close/>
              </a:path>
            </a:pathLst>
          </a:custGeom>
        </p:spPr>
      </p:pic>
      <p:pic>
        <p:nvPicPr>
          <p:cNvPr id="30" name="Picture 2">
            <a:extLst>
              <a:ext uri="{FF2B5EF4-FFF2-40B4-BE49-F238E27FC236}">
                <a16:creationId xmlns:a16="http://schemas.microsoft.com/office/drawing/2014/main" id="{2003CFBB-1806-9F63-6102-CB2B860547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1636" b="11636"/>
          <a:stretch/>
        </p:blipFill>
        <p:spPr bwMode="auto">
          <a:xfrm>
            <a:off x="5353049" y="2660089"/>
            <a:ext cx="6838950" cy="4197911"/>
          </a:xfrm>
          <a:custGeom>
            <a:avLst/>
            <a:gdLst/>
            <a:ahLst/>
            <a:cxnLst/>
            <a:rect l="l" t="t" r="r" b="b"/>
            <a:pathLst>
              <a:path w="6838950" h="4197911">
                <a:moveTo>
                  <a:pt x="1945141" y="0"/>
                </a:moveTo>
                <a:lnTo>
                  <a:pt x="1951364" y="0"/>
                </a:lnTo>
                <a:lnTo>
                  <a:pt x="3141155" y="0"/>
                </a:lnTo>
                <a:lnTo>
                  <a:pt x="4791200" y="0"/>
                </a:lnTo>
                <a:lnTo>
                  <a:pt x="6838950" y="0"/>
                </a:lnTo>
                <a:lnTo>
                  <a:pt x="6838950" y="4197911"/>
                </a:lnTo>
                <a:lnTo>
                  <a:pt x="0" y="4197911"/>
                </a:lnTo>
                <a:close/>
              </a:path>
            </a:pathLst>
          </a:custGeom>
          <a:extLst>
            <a:ext uri="{909E8E84-426E-40DD-AFC4-6F175D3DCCD1}">
              <a14:hiddenFill xmlns:a14="http://schemas.microsoft.com/office/drawing/2010/main">
                <a:solidFill>
                  <a:srgbClr val="FFFFFF"/>
                </a:solidFill>
              </a14:hiddenFill>
            </a:ext>
          </a:extLst>
        </p:spPr>
      </p:pic>
      <p:pic>
        <p:nvPicPr>
          <p:cNvPr id="102" name="Imagem 34">
            <a:extLst>
              <a:ext uri="{FF2B5EF4-FFF2-40B4-BE49-F238E27FC236}">
                <a16:creationId xmlns:a16="http://schemas.microsoft.com/office/drawing/2014/main" id="{CD735769-D026-C6AC-319F-E7F8C4E427EB}"/>
              </a:ext>
            </a:extLst>
          </p:cNvPr>
          <p:cNvPicPr>
            <a:picLocks noChangeAspect="1"/>
          </p:cNvPicPr>
          <p:nvPr/>
        </p:nvPicPr>
        <p:blipFill rotWithShape="1">
          <a:blip r:embed="rId8">
            <a:extLst>
              <a:ext uri="{28A0092B-C50C-407E-A947-70E740481C1C}">
                <a14:useLocalDpi xmlns:a14="http://schemas.microsoft.com/office/drawing/2010/main" val="0"/>
              </a:ext>
            </a:extLst>
          </a:blip>
          <a:srcRect t="17009" b="17009"/>
          <a:stretch/>
        </p:blipFill>
        <p:spPr>
          <a:xfrm>
            <a:off x="2268501" y="10"/>
            <a:ext cx="3393943" cy="2502833"/>
          </a:xfrm>
          <a:custGeom>
            <a:avLst/>
            <a:gdLst/>
            <a:ahLst/>
            <a:cxnLst/>
            <a:rect l="l" t="t" r="r" b="b"/>
            <a:pathLst>
              <a:path w="3393943" h="2502843">
                <a:moveTo>
                  <a:pt x="1159715" y="0"/>
                </a:moveTo>
                <a:lnTo>
                  <a:pt x="3393943" y="0"/>
                </a:lnTo>
                <a:lnTo>
                  <a:pt x="2234228" y="2502843"/>
                </a:lnTo>
                <a:lnTo>
                  <a:pt x="0" y="2502843"/>
                </a:lnTo>
                <a:close/>
              </a:path>
            </a:pathLst>
          </a:custGeom>
        </p:spPr>
      </p:pic>
      <p:sp>
        <p:nvSpPr>
          <p:cNvPr id="17" name="Segnaposto numero diapositiva 16">
            <a:extLst>
              <a:ext uri="{FF2B5EF4-FFF2-40B4-BE49-F238E27FC236}">
                <a16:creationId xmlns:a16="http://schemas.microsoft.com/office/drawing/2014/main" id="{D746B265-30BD-23B9-BFA7-10167E5F33E3}"/>
              </a:ext>
            </a:extLst>
          </p:cNvPr>
          <p:cNvSpPr>
            <a:spLocks noGrp="1"/>
          </p:cNvSpPr>
          <p:nvPr>
            <p:ph type="sldNum" sz="quarter" idx="12"/>
          </p:nvPr>
        </p:nvSpPr>
        <p:spPr>
          <a:xfrm>
            <a:off x="10496550" y="6356350"/>
            <a:ext cx="857249" cy="365125"/>
          </a:xfrm>
        </p:spPr>
        <p:txBody>
          <a:bodyPr vert="horz" lIns="91440" tIns="45720" rIns="91440" bIns="45720" rtlCol="0" anchor="ctr">
            <a:normAutofit/>
          </a:bodyPr>
          <a:lstStyle/>
          <a:p>
            <a:pPr>
              <a:spcAft>
                <a:spcPts val="600"/>
              </a:spcAft>
            </a:pPr>
            <a:fld id="{794C9CD6-3D2D-4702-BE95-857DFC0BE816}" type="slidenum">
              <a:rPr lang="en-US" dirty="0">
                <a:solidFill>
                  <a:srgbClr val="FFFFFF">
                    <a:alpha val="80000"/>
                  </a:srgbClr>
                </a:solidFill>
              </a:rPr>
              <a:pPr>
                <a:spcAft>
                  <a:spcPts val="600"/>
                </a:spcAft>
              </a:pPr>
              <a:t>2</a:t>
            </a:fld>
            <a:endParaRPr lang="en-US">
              <a:solidFill>
                <a:srgbClr val="FFFFFF">
                  <a:alpha val="80000"/>
                </a:srgbClr>
              </a:solidFill>
            </a:endParaRPr>
          </a:p>
        </p:txBody>
      </p:sp>
      <p:sp>
        <p:nvSpPr>
          <p:cNvPr id="86" name="CasellaDiTesto 85">
            <a:extLst>
              <a:ext uri="{FF2B5EF4-FFF2-40B4-BE49-F238E27FC236}">
                <a16:creationId xmlns:a16="http://schemas.microsoft.com/office/drawing/2014/main" id="{CE2AFDB4-3BCF-B773-D579-DBEE0FF1CDDE}"/>
              </a:ext>
            </a:extLst>
          </p:cNvPr>
          <p:cNvSpPr txBox="1"/>
          <p:nvPr/>
        </p:nvSpPr>
        <p:spPr>
          <a:xfrm>
            <a:off x="2578517" y="2110296"/>
            <a:ext cx="1966913" cy="39370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rgbClr val="FFFFFF"/>
                </a:solidFill>
                <a:cs typeface="Arial"/>
              </a:rPr>
              <a:t>Classification Land Cover</a:t>
            </a:r>
          </a:p>
        </p:txBody>
      </p:sp>
      <p:sp>
        <p:nvSpPr>
          <p:cNvPr id="71" name="CasellaDiTesto 70">
            <a:extLst>
              <a:ext uri="{FF2B5EF4-FFF2-40B4-BE49-F238E27FC236}">
                <a16:creationId xmlns:a16="http://schemas.microsoft.com/office/drawing/2014/main" id="{B3E4DF9C-1D63-0191-C76A-275E444D0999}"/>
              </a:ext>
            </a:extLst>
          </p:cNvPr>
          <p:cNvSpPr txBox="1"/>
          <p:nvPr/>
        </p:nvSpPr>
        <p:spPr>
          <a:xfrm>
            <a:off x="125767" y="2095500"/>
            <a:ext cx="1966913" cy="39370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rgbClr val="FFFFFF"/>
                </a:solidFill>
                <a:cs typeface="Arial"/>
              </a:rPr>
              <a:t>Accuracy Assessment</a:t>
            </a:r>
          </a:p>
        </p:txBody>
      </p:sp>
      <p:sp>
        <p:nvSpPr>
          <p:cNvPr id="101" name="CasellaDiTesto 100">
            <a:extLst>
              <a:ext uri="{FF2B5EF4-FFF2-40B4-BE49-F238E27FC236}">
                <a16:creationId xmlns:a16="http://schemas.microsoft.com/office/drawing/2014/main" id="{E628B9F3-6623-6B49-E3F5-D3E71619D92C}"/>
              </a:ext>
            </a:extLst>
          </p:cNvPr>
          <p:cNvSpPr txBox="1"/>
          <p:nvPr/>
        </p:nvSpPr>
        <p:spPr>
          <a:xfrm>
            <a:off x="10228695" y="2110296"/>
            <a:ext cx="1966913" cy="39370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rgbClr val="FFFFFF"/>
                </a:solidFill>
              </a:rPr>
              <a:t>Data Procurement and Import</a:t>
            </a:r>
          </a:p>
        </p:txBody>
      </p:sp>
      <p:sp>
        <p:nvSpPr>
          <p:cNvPr id="118" name="CasellaDiTesto 117">
            <a:extLst>
              <a:ext uri="{FF2B5EF4-FFF2-40B4-BE49-F238E27FC236}">
                <a16:creationId xmlns:a16="http://schemas.microsoft.com/office/drawing/2014/main" id="{245E180B-15B0-0D57-FDA1-A2353199A2AC}"/>
              </a:ext>
            </a:extLst>
          </p:cNvPr>
          <p:cNvSpPr txBox="1"/>
          <p:nvPr/>
        </p:nvSpPr>
        <p:spPr>
          <a:xfrm>
            <a:off x="5216217" y="2095500"/>
            <a:ext cx="1966913" cy="39370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800" dirty="0">
                <a:solidFill>
                  <a:srgbClr val="FFFFFF"/>
                </a:solidFill>
              </a:rPr>
              <a:t>Pre-processing and Visualization</a:t>
            </a:r>
          </a:p>
        </p:txBody>
      </p:sp>
      <p:sp>
        <p:nvSpPr>
          <p:cNvPr id="3" name="CasellaDiTesto 2">
            <a:extLst>
              <a:ext uri="{FF2B5EF4-FFF2-40B4-BE49-F238E27FC236}">
                <a16:creationId xmlns:a16="http://schemas.microsoft.com/office/drawing/2014/main" id="{C79B391E-74DB-BE76-6721-1C2622DC9C8B}"/>
              </a:ext>
            </a:extLst>
          </p:cNvPr>
          <p:cNvSpPr txBox="1"/>
          <p:nvPr/>
        </p:nvSpPr>
        <p:spPr>
          <a:xfrm>
            <a:off x="7845826" y="6430130"/>
            <a:ext cx="4346575" cy="425450"/>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900" dirty="0">
                <a:solidFill>
                  <a:srgbClr val="FFFFFF"/>
                </a:solidFill>
                <a:ea typeface="+mn-lt"/>
                <a:cs typeface="+mn-lt"/>
              </a:rPr>
              <a:t>Introduction and Case study</a:t>
            </a:r>
          </a:p>
        </p:txBody>
      </p:sp>
      <p:graphicFrame>
        <p:nvGraphicFramePr>
          <p:cNvPr id="6" name="Espaço Reservado para Conteúdo 2">
            <a:extLst>
              <a:ext uri="{FF2B5EF4-FFF2-40B4-BE49-F238E27FC236}">
                <a16:creationId xmlns:a16="http://schemas.microsoft.com/office/drawing/2014/main" id="{364B524C-4301-69BB-06F3-F79B2BACBE8C}"/>
              </a:ext>
            </a:extLst>
          </p:cNvPr>
          <p:cNvGraphicFramePr>
            <a:graphicFrameLocks noGrp="1"/>
          </p:cNvGraphicFramePr>
          <p:nvPr>
            <p:ph idx="1"/>
            <p:extLst>
              <p:ext uri="{D42A27DB-BD31-4B8C-83A1-F6EECF244321}">
                <p14:modId xmlns:p14="http://schemas.microsoft.com/office/powerpoint/2010/main" val="4132450169"/>
              </p:ext>
            </p:extLst>
          </p:nvPr>
        </p:nvGraphicFramePr>
        <p:xfrm>
          <a:off x="606678" y="2721051"/>
          <a:ext cx="4612643" cy="450932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 name="Picture 1" descr="Politecnico di Milano - New Logo PNG Vector (AI) Free Download">
            <a:extLst>
              <a:ext uri="{FF2B5EF4-FFF2-40B4-BE49-F238E27FC236}">
                <a16:creationId xmlns:a16="http://schemas.microsoft.com/office/drawing/2014/main" id="{F7D946B1-AE27-E159-DE31-162E11541D36}"/>
              </a:ext>
            </a:extLst>
          </p:cNvPr>
          <p:cNvPicPr>
            <a:picLocks noChangeAspect="1" noChangeArrowheads="1"/>
          </p:cNvPicPr>
          <p:nvPr/>
        </p:nvPicPr>
        <p:blipFill rotWithShape="1">
          <a:blip r:embed="rId14">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3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1000"/>
                                        <p:tgtEl>
                                          <p:spTgt spid="67"/>
                                        </p:tgtEl>
                                      </p:cBhvr>
                                    </p:animEffect>
                                    <p:anim calcmode="lin" valueType="num">
                                      <p:cBhvr>
                                        <p:cTn id="13" dur="1000" fill="hold"/>
                                        <p:tgtEl>
                                          <p:spTgt spid="67"/>
                                        </p:tgtEl>
                                        <p:attrNameLst>
                                          <p:attrName>ppt_x</p:attrName>
                                        </p:attrNameLst>
                                      </p:cBhvr>
                                      <p:tavLst>
                                        <p:tav tm="0">
                                          <p:val>
                                            <p:strVal val="#ppt_x"/>
                                          </p:val>
                                        </p:tav>
                                        <p:tav tm="100000">
                                          <p:val>
                                            <p:strVal val="#ppt_x"/>
                                          </p:val>
                                        </p:tav>
                                      </p:tavLst>
                                    </p:anim>
                                    <p:anim calcmode="lin" valueType="num">
                                      <p:cBhvr>
                                        <p:cTn id="14" dur="1000" fill="hold"/>
                                        <p:tgtEl>
                                          <p:spTgt spid="6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1000"/>
                                        <p:tgtEl>
                                          <p:spTgt spid="54"/>
                                        </p:tgtEl>
                                      </p:cBhvr>
                                    </p:animEffect>
                                    <p:anim calcmode="lin" valueType="num">
                                      <p:cBhvr>
                                        <p:cTn id="18" dur="1000" fill="hold"/>
                                        <p:tgtEl>
                                          <p:spTgt spid="54"/>
                                        </p:tgtEl>
                                        <p:attrNameLst>
                                          <p:attrName>ppt_x</p:attrName>
                                        </p:attrNameLst>
                                      </p:cBhvr>
                                      <p:tavLst>
                                        <p:tav tm="0">
                                          <p:val>
                                            <p:strVal val="#ppt_x"/>
                                          </p:val>
                                        </p:tav>
                                        <p:tav tm="100000">
                                          <p:val>
                                            <p:strVal val="#ppt_x"/>
                                          </p:val>
                                        </p:tav>
                                      </p:tavLst>
                                    </p:anim>
                                    <p:anim calcmode="lin" valueType="num">
                                      <p:cBhvr>
                                        <p:cTn id="19" dur="1000" fill="hold"/>
                                        <p:tgtEl>
                                          <p:spTgt spid="5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4"/>
                                        </p:tgtEl>
                                        <p:attrNameLst>
                                          <p:attrName>style.visibility</p:attrName>
                                        </p:attrNameLst>
                                      </p:cBhvr>
                                      <p:to>
                                        <p:strVal val="visible"/>
                                      </p:to>
                                    </p:set>
                                    <p:animEffect transition="in" filter="fade">
                                      <p:cBhvr>
                                        <p:cTn id="22" dur="1000"/>
                                        <p:tgtEl>
                                          <p:spTgt spid="104"/>
                                        </p:tgtEl>
                                      </p:cBhvr>
                                    </p:animEffect>
                                    <p:anim calcmode="lin" valueType="num">
                                      <p:cBhvr>
                                        <p:cTn id="23" dur="1000" fill="hold"/>
                                        <p:tgtEl>
                                          <p:spTgt spid="104"/>
                                        </p:tgtEl>
                                        <p:attrNameLst>
                                          <p:attrName>ppt_x</p:attrName>
                                        </p:attrNameLst>
                                      </p:cBhvr>
                                      <p:tavLst>
                                        <p:tav tm="0">
                                          <p:val>
                                            <p:strVal val="#ppt_x"/>
                                          </p:val>
                                        </p:tav>
                                        <p:tav tm="100000">
                                          <p:val>
                                            <p:strVal val="#ppt_x"/>
                                          </p:val>
                                        </p:tav>
                                      </p:tavLst>
                                    </p:anim>
                                    <p:anim calcmode="lin" valueType="num">
                                      <p:cBhvr>
                                        <p:cTn id="24" dur="1000" fill="hold"/>
                                        <p:tgtEl>
                                          <p:spTgt spid="10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fade">
                                      <p:cBhvr>
                                        <p:cTn id="27" dur="1000"/>
                                        <p:tgtEl>
                                          <p:spTgt spid="102"/>
                                        </p:tgtEl>
                                      </p:cBhvr>
                                    </p:animEffect>
                                    <p:anim calcmode="lin" valueType="num">
                                      <p:cBhvr>
                                        <p:cTn id="28" dur="1000" fill="hold"/>
                                        <p:tgtEl>
                                          <p:spTgt spid="102"/>
                                        </p:tgtEl>
                                        <p:attrNameLst>
                                          <p:attrName>ppt_x</p:attrName>
                                        </p:attrNameLst>
                                      </p:cBhvr>
                                      <p:tavLst>
                                        <p:tav tm="0">
                                          <p:val>
                                            <p:strVal val="#ppt_x"/>
                                          </p:val>
                                        </p:tav>
                                        <p:tav tm="100000">
                                          <p:val>
                                            <p:strVal val="#ppt_x"/>
                                          </p:val>
                                        </p:tav>
                                      </p:tavLst>
                                    </p:anim>
                                    <p:anim calcmode="lin" valueType="num">
                                      <p:cBhvr>
                                        <p:cTn id="29" dur="1000" fill="hold"/>
                                        <p:tgtEl>
                                          <p:spTgt spid="10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1" name="Rectangle 3110">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58E5B9D2-1379-D3D0-ED88-7FBBF1E316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75" r="14883"/>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3074" name="Picture 2" descr="Map of Washington, DC-Area Waterfront Destinations | Washington DC">
            <a:extLst>
              <a:ext uri="{FF2B5EF4-FFF2-40B4-BE49-F238E27FC236}">
                <a16:creationId xmlns:a16="http://schemas.microsoft.com/office/drawing/2014/main" id="{B3F86B7E-CBB2-9F62-2375-A45FA9181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 t="6103" r="6018" b="6627"/>
          <a:stretch/>
        </p:blipFill>
        <p:spPr bwMode="auto">
          <a:xfrm>
            <a:off x="3146328" y="185440"/>
            <a:ext cx="4979304" cy="2968446"/>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A7F9E025-A1CD-9A8B-CBF5-7CE31F3DB39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76" t="3593" r="2353" b="24555"/>
          <a:stretch/>
        </p:blipFill>
        <p:spPr bwMode="auto">
          <a:xfrm>
            <a:off x="3180405" y="3061252"/>
            <a:ext cx="4956136" cy="379674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112" name="Freeform: Shape 3111">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13" name="Freeform: Shape 3112">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F9FFE84A-1494-AFC8-752F-C8EC73056834}"/>
              </a:ext>
            </a:extLst>
          </p:cNvPr>
          <p:cNvSpPr>
            <a:spLocks noGrp="1"/>
          </p:cNvSpPr>
          <p:nvPr>
            <p:ph type="title"/>
          </p:nvPr>
        </p:nvSpPr>
        <p:spPr>
          <a:xfrm>
            <a:off x="448056" y="685800"/>
            <a:ext cx="2807208" cy="1325563"/>
          </a:xfrm>
        </p:spPr>
        <p:txBody>
          <a:bodyPr>
            <a:normAutofit/>
          </a:bodyPr>
          <a:lstStyle/>
          <a:p>
            <a:r>
              <a:rPr lang="en-US" sz="2800">
                <a:ea typeface="Calibri Light"/>
                <a:cs typeface="Calibri Light"/>
              </a:rPr>
              <a:t>Case study – Washington, Dc</a:t>
            </a:r>
            <a:endParaRPr lang="en-US" sz="2800"/>
          </a:p>
        </p:txBody>
      </p:sp>
      <p:sp>
        <p:nvSpPr>
          <p:cNvPr id="3114" name="Rectangle 3113">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5" name="Rectangle 3114">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ço Reservado para Conteúdo 2">
            <a:extLst>
              <a:ext uri="{FF2B5EF4-FFF2-40B4-BE49-F238E27FC236}">
                <a16:creationId xmlns:a16="http://schemas.microsoft.com/office/drawing/2014/main" id="{2EB2AA1D-59BA-0B3A-3D74-D9E5717508D7}"/>
              </a:ext>
            </a:extLst>
          </p:cNvPr>
          <p:cNvSpPr>
            <a:spLocks noGrp="1"/>
          </p:cNvSpPr>
          <p:nvPr>
            <p:ph idx="1"/>
          </p:nvPr>
        </p:nvSpPr>
        <p:spPr>
          <a:xfrm>
            <a:off x="438913" y="2258568"/>
            <a:ext cx="3186030" cy="3922776"/>
          </a:xfrm>
        </p:spPr>
        <p:txBody>
          <a:bodyPr vert="horz" lIns="91440" tIns="45720" rIns="91440" bIns="45720" rtlCol="0">
            <a:normAutofit/>
          </a:bodyPr>
          <a:lstStyle/>
          <a:p>
            <a:pPr>
              <a:lnSpc>
                <a:spcPct val="100000"/>
              </a:lnSpc>
            </a:pPr>
            <a:r>
              <a:rPr lang="en-US" sz="1700" dirty="0">
                <a:latin typeface="Calibri"/>
                <a:ea typeface="Calibri"/>
                <a:cs typeface="Calibri"/>
              </a:rPr>
              <a:t>The capital city is characterized by a diverse mix of land covers, including urban areas, parks, water bodies like the Potomac River, and significant historical sites and designated landmarks like the Capitol Building and The White House, roads and bridges like The Arlington Memorial Bridge.</a:t>
            </a:r>
          </a:p>
          <a:p>
            <a:endParaRPr lang="en-US" sz="1700" dirty="0">
              <a:latin typeface="Calibri"/>
              <a:ea typeface="Calibri"/>
              <a:cs typeface="Calibri"/>
            </a:endParaRPr>
          </a:p>
        </p:txBody>
      </p:sp>
      <p:sp>
        <p:nvSpPr>
          <p:cNvPr id="4" name="Espaço Reservado para Número de Slide 3">
            <a:extLst>
              <a:ext uri="{FF2B5EF4-FFF2-40B4-BE49-F238E27FC236}">
                <a16:creationId xmlns:a16="http://schemas.microsoft.com/office/drawing/2014/main" id="{6D258EC0-973A-D743-64BE-7F1A92D177DC}"/>
              </a:ext>
            </a:extLst>
          </p:cNvPr>
          <p:cNvSpPr>
            <a:spLocks noGrp="1"/>
          </p:cNvSpPr>
          <p:nvPr>
            <p:ph type="sldNum" sz="quarter" idx="12"/>
          </p:nvPr>
        </p:nvSpPr>
        <p:spPr>
          <a:xfrm>
            <a:off x="9001658" y="6356350"/>
            <a:ext cx="2743200" cy="365125"/>
          </a:xfrm>
        </p:spPr>
        <p:txBody>
          <a:bodyPr>
            <a:normAutofit/>
          </a:bodyPr>
          <a:lstStyle/>
          <a:p>
            <a:pPr>
              <a:spcAft>
                <a:spcPts val="600"/>
              </a:spcAft>
            </a:pPr>
            <a:fld id="{794C9CD6-3D2D-4702-BE95-857DFC0BE816}" type="slidenum">
              <a:rPr lang="en-US">
                <a:solidFill>
                  <a:schemeClr val="bg1"/>
                </a:solidFill>
              </a:rPr>
              <a:pPr>
                <a:spcAft>
                  <a:spcPts val="600"/>
                </a:spcAft>
              </a:pPr>
              <a:t>3</a:t>
            </a:fld>
            <a:endParaRPr lang="en-US">
              <a:solidFill>
                <a:schemeClr val="bg1"/>
              </a:solidFill>
            </a:endParaRPr>
          </a:p>
        </p:txBody>
      </p:sp>
      <p:grpSp>
        <p:nvGrpSpPr>
          <p:cNvPr id="5" name="Group 4">
            <a:extLst>
              <a:ext uri="{FF2B5EF4-FFF2-40B4-BE49-F238E27FC236}">
                <a16:creationId xmlns:a16="http://schemas.microsoft.com/office/drawing/2014/main" id="{57514F39-06E3-92CC-8DC6-3452FDBFC90C}"/>
              </a:ext>
            </a:extLst>
          </p:cNvPr>
          <p:cNvGrpSpPr/>
          <p:nvPr/>
        </p:nvGrpSpPr>
        <p:grpSpPr>
          <a:xfrm>
            <a:off x="-10909" y="123463"/>
            <a:ext cx="3228850" cy="442800"/>
            <a:chOff x="230632" y="594162"/>
            <a:chExt cx="3228850" cy="442800"/>
          </a:xfrm>
        </p:grpSpPr>
        <p:sp>
          <p:nvSpPr>
            <p:cNvPr id="6" name="Rectangle: Rounded Corners 5">
              <a:extLst>
                <a:ext uri="{FF2B5EF4-FFF2-40B4-BE49-F238E27FC236}">
                  <a16:creationId xmlns:a16="http://schemas.microsoft.com/office/drawing/2014/main" id="{F55462F6-9544-1EE4-A297-9F3881712CBA}"/>
                </a:ext>
              </a:extLst>
            </p:cNvPr>
            <p:cNvSpPr/>
            <p:nvPr/>
          </p:nvSpPr>
          <p:spPr>
            <a:xfrm>
              <a:off x="230632" y="594162"/>
              <a:ext cx="3228850" cy="4428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7" name="Rectangle: Rounded Corners 4">
              <a:extLst>
                <a:ext uri="{FF2B5EF4-FFF2-40B4-BE49-F238E27FC236}">
                  <a16:creationId xmlns:a16="http://schemas.microsoft.com/office/drawing/2014/main" id="{361DEA4B-1155-D2A2-72DA-5E2DBDF79C3D}"/>
                </a:ext>
              </a:extLst>
            </p:cNvPr>
            <p:cNvSpPr txBox="1"/>
            <p:nvPr/>
          </p:nvSpPr>
          <p:spPr>
            <a:xfrm>
              <a:off x="252248" y="615778"/>
              <a:ext cx="318561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lvl="0" indent="0" algn="l" defTabSz="666750">
                <a:lnSpc>
                  <a:spcPct val="100000"/>
                </a:lnSpc>
                <a:spcBef>
                  <a:spcPct val="0"/>
                </a:spcBef>
                <a:spcAft>
                  <a:spcPct val="35000"/>
                </a:spcAft>
                <a:buNone/>
              </a:pPr>
              <a:r>
                <a:rPr lang="en-US" sz="1500" kern="1200" dirty="0"/>
                <a:t>Introduction and Case study</a:t>
              </a:r>
            </a:p>
          </p:txBody>
        </p:sp>
      </p:grpSp>
      <p:pic>
        <p:nvPicPr>
          <p:cNvPr id="8" name="Picture 7" descr="Politecnico di Milano - New Logo PNG Vector (AI) Free Download">
            <a:extLst>
              <a:ext uri="{FF2B5EF4-FFF2-40B4-BE49-F238E27FC236}">
                <a16:creationId xmlns:a16="http://schemas.microsoft.com/office/drawing/2014/main" id="{D615C639-5DD2-E5D0-0C6C-AA17576E56F4}"/>
              </a:ext>
            </a:extLst>
          </p:cNvPr>
          <p:cNvPicPr>
            <a:picLocks noChangeAspect="1" noChangeArrowheads="1"/>
          </p:cNvPicPr>
          <p:nvPr/>
        </p:nvPicPr>
        <p:blipFill rotWithShape="1">
          <a:blip r:embed="rId6">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984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359B516-08C4-8ECA-0CD6-8A37B18B422C}"/>
              </a:ext>
            </a:extLst>
          </p:cNvPr>
          <p:cNvPicPr>
            <a:picLocks noChangeAspect="1"/>
          </p:cNvPicPr>
          <p:nvPr/>
        </p:nvPicPr>
        <p:blipFill rotWithShape="1">
          <a:blip r:embed="rId3"/>
          <a:srcRect t="35558" b="1"/>
          <a:stretch/>
        </p:blipFill>
        <p:spPr>
          <a:xfrm>
            <a:off x="4267201" y="10"/>
            <a:ext cx="7924800" cy="3383261"/>
          </a:xfrm>
          <a:prstGeom prst="rect">
            <a:avLst/>
          </a:prstGeom>
        </p:spPr>
      </p:pic>
      <p:pic>
        <p:nvPicPr>
          <p:cNvPr id="1026" name="Picture 2">
            <a:extLst>
              <a:ext uri="{FF2B5EF4-FFF2-40B4-BE49-F238E27FC236}">
                <a16:creationId xmlns:a16="http://schemas.microsoft.com/office/drawing/2014/main" id="{23AAC295-8D68-CB81-7CB0-C310AE94DB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258" b="9258"/>
          <a:stretch/>
        </p:blipFill>
        <p:spPr bwMode="auto">
          <a:xfrm>
            <a:off x="5612860" y="3383281"/>
            <a:ext cx="6579139" cy="3474709"/>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3" name="Freeform: Shape 1032">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44272" cy="68580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33B668F9-3822-86C7-55AF-644E832DFE8D}"/>
              </a:ext>
            </a:extLst>
          </p:cNvPr>
          <p:cNvSpPr>
            <a:spLocks noGrp="1"/>
          </p:cNvSpPr>
          <p:nvPr>
            <p:ph type="title"/>
          </p:nvPr>
        </p:nvSpPr>
        <p:spPr>
          <a:xfrm>
            <a:off x="643468" y="609601"/>
            <a:ext cx="3992700" cy="1219200"/>
          </a:xfrm>
        </p:spPr>
        <p:txBody>
          <a:bodyPr vert="horz" lIns="91440" tIns="45720" rIns="91440" bIns="45720" rtlCol="0" anchor="b">
            <a:normAutofit/>
          </a:bodyPr>
          <a:lstStyle/>
          <a:p>
            <a:r>
              <a:rPr lang="en-US" dirty="0"/>
              <a:t>Washington, Dc</a:t>
            </a:r>
            <a:endParaRPr lang="en-US" kern="1200" dirty="0">
              <a:solidFill>
                <a:schemeClr val="tx1"/>
              </a:solidFill>
              <a:latin typeface="+mj-lt"/>
              <a:ea typeface="+mj-ea"/>
              <a:cs typeface="+mj-cs"/>
            </a:endParaRPr>
          </a:p>
        </p:txBody>
      </p:sp>
      <p:sp>
        <p:nvSpPr>
          <p:cNvPr id="3" name="Segnaposto numero diapositiva 2">
            <a:extLst>
              <a:ext uri="{FF2B5EF4-FFF2-40B4-BE49-F238E27FC236}">
                <a16:creationId xmlns:a16="http://schemas.microsoft.com/office/drawing/2014/main" id="{7C06C349-433A-B32B-8D8B-2820D415C626}"/>
              </a:ext>
            </a:extLst>
          </p:cNvPr>
          <p:cNvSpPr>
            <a:spLocks noGrp="1"/>
          </p:cNvSpPr>
          <p:nvPr>
            <p:ph type="sldNum" sz="quarter" idx="12"/>
          </p:nvPr>
        </p:nvSpPr>
        <p:spPr>
          <a:xfrm>
            <a:off x="10313768" y="6376497"/>
            <a:ext cx="1447800" cy="365125"/>
          </a:xfrm>
        </p:spPr>
        <p:txBody>
          <a:bodyPr vert="horz" lIns="91440" tIns="45720" rIns="91440" bIns="45720" rtlCol="0" anchor="ctr">
            <a:normAutofit/>
          </a:bodyPr>
          <a:lstStyle/>
          <a:p>
            <a:pPr>
              <a:spcAft>
                <a:spcPts val="600"/>
              </a:spcAft>
            </a:pPr>
            <a:fld id="{794C9CD6-3D2D-4702-BE95-857DFC0BE816}" type="slidenum">
              <a:rPr lang="en-US">
                <a:solidFill>
                  <a:srgbClr val="FFFFFF"/>
                </a:solidFill>
              </a:rPr>
              <a:pPr>
                <a:spcAft>
                  <a:spcPts val="600"/>
                </a:spcAft>
              </a:pPr>
              <a:t>4</a:t>
            </a:fld>
            <a:endParaRPr lang="en-US" dirty="0">
              <a:solidFill>
                <a:srgbClr val="FFFFFF"/>
              </a:solidFill>
            </a:endParaRPr>
          </a:p>
        </p:txBody>
      </p:sp>
      <p:graphicFrame>
        <p:nvGraphicFramePr>
          <p:cNvPr id="1035" name="TextBox 14">
            <a:extLst>
              <a:ext uri="{FF2B5EF4-FFF2-40B4-BE49-F238E27FC236}">
                <a16:creationId xmlns:a16="http://schemas.microsoft.com/office/drawing/2014/main" id="{38D083F3-A061-6366-6CBD-59FB81FD6992}"/>
              </a:ext>
            </a:extLst>
          </p:cNvPr>
          <p:cNvGraphicFramePr/>
          <p:nvPr>
            <p:extLst>
              <p:ext uri="{D42A27DB-BD31-4B8C-83A1-F6EECF244321}">
                <p14:modId xmlns:p14="http://schemas.microsoft.com/office/powerpoint/2010/main" val="418725180"/>
              </p:ext>
            </p:extLst>
          </p:nvPr>
        </p:nvGraphicFramePr>
        <p:xfrm>
          <a:off x="430432" y="2683178"/>
          <a:ext cx="4718038" cy="369331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4" name="Group 3">
            <a:extLst>
              <a:ext uri="{FF2B5EF4-FFF2-40B4-BE49-F238E27FC236}">
                <a16:creationId xmlns:a16="http://schemas.microsoft.com/office/drawing/2014/main" id="{87A44D8A-AD02-B839-3F05-A1A1BD6D9E99}"/>
              </a:ext>
            </a:extLst>
          </p:cNvPr>
          <p:cNvGrpSpPr/>
          <p:nvPr/>
        </p:nvGrpSpPr>
        <p:grpSpPr>
          <a:xfrm>
            <a:off x="-10909" y="123463"/>
            <a:ext cx="3228850" cy="442800"/>
            <a:chOff x="230632" y="594162"/>
            <a:chExt cx="3228850" cy="442800"/>
          </a:xfrm>
        </p:grpSpPr>
        <p:sp>
          <p:nvSpPr>
            <p:cNvPr id="5" name="Rectangle: Rounded Corners 4">
              <a:extLst>
                <a:ext uri="{FF2B5EF4-FFF2-40B4-BE49-F238E27FC236}">
                  <a16:creationId xmlns:a16="http://schemas.microsoft.com/office/drawing/2014/main" id="{B0B4F3D5-454E-3D97-0583-9236AA1A5914}"/>
                </a:ext>
              </a:extLst>
            </p:cNvPr>
            <p:cNvSpPr/>
            <p:nvPr/>
          </p:nvSpPr>
          <p:spPr>
            <a:xfrm>
              <a:off x="230632" y="594162"/>
              <a:ext cx="3228850" cy="442800"/>
            </a:xfrm>
            <a:prstGeom prst="roundRect">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6" name="Rectangle: Rounded Corners 4">
              <a:extLst>
                <a:ext uri="{FF2B5EF4-FFF2-40B4-BE49-F238E27FC236}">
                  <a16:creationId xmlns:a16="http://schemas.microsoft.com/office/drawing/2014/main" id="{2B3B7475-D54F-F478-E78E-B19796751409}"/>
                </a:ext>
              </a:extLst>
            </p:cNvPr>
            <p:cNvSpPr txBox="1"/>
            <p:nvPr/>
          </p:nvSpPr>
          <p:spPr>
            <a:xfrm>
              <a:off x="252248" y="615778"/>
              <a:ext cx="318561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lvl="0" indent="0" algn="l" defTabSz="666750">
                <a:lnSpc>
                  <a:spcPct val="100000"/>
                </a:lnSpc>
                <a:spcBef>
                  <a:spcPct val="0"/>
                </a:spcBef>
                <a:spcAft>
                  <a:spcPct val="35000"/>
                </a:spcAft>
                <a:buNone/>
              </a:pPr>
              <a:r>
                <a:rPr lang="en-US" sz="1500" kern="1200" dirty="0"/>
                <a:t>Introduction and Case study</a:t>
              </a:r>
            </a:p>
          </p:txBody>
        </p:sp>
      </p:grpSp>
      <p:pic>
        <p:nvPicPr>
          <p:cNvPr id="7" name="Picture 6" descr="Politecnico di Milano - New Logo PNG Vector (AI) Free Download">
            <a:extLst>
              <a:ext uri="{FF2B5EF4-FFF2-40B4-BE49-F238E27FC236}">
                <a16:creationId xmlns:a16="http://schemas.microsoft.com/office/drawing/2014/main" id="{4F944E04-78B4-9F56-1237-84EA4ED7FC23}"/>
              </a:ext>
            </a:extLst>
          </p:cNvPr>
          <p:cNvPicPr>
            <a:picLocks noChangeAspect="1" noChangeArrowheads="1"/>
          </p:cNvPicPr>
          <p:nvPr/>
        </p:nvPicPr>
        <p:blipFill rotWithShape="1">
          <a:blip r:embed="rId10">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66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ED61241-6F33-D388-1188-BF58385C160F}"/>
              </a:ext>
            </a:extLst>
          </p:cNvPr>
          <p:cNvSpPr>
            <a:spLocks noGrp="1"/>
          </p:cNvSpPr>
          <p:nvPr>
            <p:ph type="title"/>
          </p:nvPr>
        </p:nvSpPr>
        <p:spPr>
          <a:xfrm>
            <a:off x="589560" y="856180"/>
            <a:ext cx="4560584" cy="1128068"/>
          </a:xfrm>
        </p:spPr>
        <p:txBody>
          <a:bodyPr anchor="ctr">
            <a:normAutofit/>
          </a:bodyPr>
          <a:lstStyle/>
          <a:p>
            <a:r>
              <a:rPr lang="en-US" sz="4000"/>
              <a:t>Data Procurement</a:t>
            </a:r>
          </a:p>
        </p:txBody>
      </p:sp>
      <p:grpSp>
        <p:nvGrpSpPr>
          <p:cNvPr id="32" name="Group 3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3" name="Rectangle 3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ED7002DE-1C6B-DF16-71EE-AE7313D5DDBD}"/>
              </a:ext>
            </a:extLst>
          </p:cNvPr>
          <p:cNvSpPr>
            <a:spLocks noGrp="1"/>
          </p:cNvSpPr>
          <p:nvPr>
            <p:ph idx="1"/>
          </p:nvPr>
        </p:nvSpPr>
        <p:spPr>
          <a:xfrm>
            <a:off x="590719" y="2330505"/>
            <a:ext cx="4559425" cy="3979585"/>
          </a:xfrm>
        </p:spPr>
        <p:txBody>
          <a:bodyPr anchor="ctr">
            <a:normAutofit/>
          </a:bodyPr>
          <a:lstStyle/>
          <a:p>
            <a:r>
              <a:rPr lang="en-US" sz="2000" dirty="0">
                <a:latin typeface="Aptos"/>
              </a:rPr>
              <a:t>Acquiring Sentinel-2 Level-2A Data:</a:t>
            </a:r>
          </a:p>
          <a:p>
            <a:r>
              <a:rPr lang="en-US" sz="2000" dirty="0">
                <a:latin typeface="Aptos"/>
              </a:rPr>
              <a:t>Platform: Using the Copernicus browser to download Sentinel-2 Level-2A imagery.</a:t>
            </a:r>
          </a:p>
          <a:p>
            <a:r>
              <a:rPr lang="en-US" sz="2000" dirty="0">
                <a:latin typeface="Aptos"/>
              </a:rPr>
              <a:t>Search Criteria: Setting the area of interest Washington, D.C. Specifying the time period for which we need the data.</a:t>
            </a:r>
          </a:p>
          <a:p>
            <a:r>
              <a:rPr lang="en-US" sz="2000" dirty="0">
                <a:latin typeface="Aptos"/>
              </a:rPr>
              <a:t>Ensuring we select images with minimal cloud cover</a:t>
            </a:r>
            <a:endParaRPr lang="en-US" sz="2000" i="1" u="sng" strike="sngStrike" dirty="0"/>
          </a:p>
        </p:txBody>
      </p:sp>
      <p:sp>
        <p:nvSpPr>
          <p:cNvPr id="38" name="Rectangle 3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egnaposto numero diapositiva 4">
            <a:extLst>
              <a:ext uri="{FF2B5EF4-FFF2-40B4-BE49-F238E27FC236}">
                <a16:creationId xmlns:a16="http://schemas.microsoft.com/office/drawing/2014/main" id="{FB1F5DA4-A424-542D-0CC0-C246ED3201CE}"/>
              </a:ext>
            </a:extLst>
          </p:cNvPr>
          <p:cNvSpPr>
            <a:spLocks noGrp="1"/>
          </p:cNvSpPr>
          <p:nvPr>
            <p:ph type="sldNum" sz="quarter" idx="12"/>
          </p:nvPr>
        </p:nvSpPr>
        <p:spPr>
          <a:xfrm>
            <a:off x="9641954" y="6463181"/>
            <a:ext cx="1055716" cy="365125"/>
          </a:xfrm>
        </p:spPr>
        <p:txBody>
          <a:bodyPr>
            <a:normAutofit/>
          </a:bodyPr>
          <a:lstStyle/>
          <a:p>
            <a:pPr>
              <a:spcAft>
                <a:spcPts val="600"/>
              </a:spcAft>
            </a:pPr>
            <a:fld id="{794C9CD6-3D2D-4702-BE95-857DFC0BE816}" type="slidenum">
              <a:rPr lang="en-US" smtClean="0"/>
              <a:pPr>
                <a:spcAft>
                  <a:spcPts val="600"/>
                </a:spcAft>
              </a:pPr>
              <a:t>5</a:t>
            </a:fld>
            <a:endParaRPr lang="it-IT"/>
          </a:p>
        </p:txBody>
      </p:sp>
      <p:sp>
        <p:nvSpPr>
          <p:cNvPr id="4" name="Título 1">
            <a:extLst>
              <a:ext uri="{FF2B5EF4-FFF2-40B4-BE49-F238E27FC236}">
                <a16:creationId xmlns:a16="http://schemas.microsoft.com/office/drawing/2014/main" id="{8310091A-2E00-3D62-68E5-C257021B4C53}"/>
              </a:ext>
            </a:extLst>
          </p:cNvPr>
          <p:cNvSpPr txBox="1">
            <a:spLocks/>
          </p:cNvSpPr>
          <p:nvPr/>
        </p:nvSpPr>
        <p:spPr>
          <a:xfrm>
            <a:off x="838200" y="35167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p>
        </p:txBody>
      </p:sp>
      <p:pic>
        <p:nvPicPr>
          <p:cNvPr id="9" name="Picture 2" descr="Sentinel-2 Global Mosaic service | Home">
            <a:extLst>
              <a:ext uri="{FF2B5EF4-FFF2-40B4-BE49-F238E27FC236}">
                <a16:creationId xmlns:a16="http://schemas.microsoft.com/office/drawing/2014/main" id="{CE98B9D5-C3A1-5AA3-47D7-0D2CF45E31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5809" y="38894"/>
            <a:ext cx="1903711" cy="787743"/>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C0EE5992-B8DD-9F0E-706C-A1EC23275BC2}"/>
              </a:ext>
            </a:extLst>
          </p:cNvPr>
          <p:cNvGrpSpPr/>
          <p:nvPr/>
        </p:nvGrpSpPr>
        <p:grpSpPr>
          <a:xfrm>
            <a:off x="-1" y="99390"/>
            <a:ext cx="3228850" cy="442800"/>
            <a:chOff x="230632" y="1274562"/>
            <a:chExt cx="3228850" cy="442800"/>
          </a:xfrm>
        </p:grpSpPr>
        <p:sp>
          <p:nvSpPr>
            <p:cNvPr id="12" name="Rectangle: Rounded Corners 11">
              <a:extLst>
                <a:ext uri="{FF2B5EF4-FFF2-40B4-BE49-F238E27FC236}">
                  <a16:creationId xmlns:a16="http://schemas.microsoft.com/office/drawing/2014/main" id="{546FA7AF-F751-D90B-C2C9-DDCBF63CF96E}"/>
                </a:ext>
              </a:extLst>
            </p:cNvPr>
            <p:cNvSpPr/>
            <p:nvPr/>
          </p:nvSpPr>
          <p:spPr>
            <a:xfrm>
              <a:off x="230632" y="1274562"/>
              <a:ext cx="3228850" cy="442800"/>
            </a:xfrm>
            <a:prstGeom prst="roundRect">
              <a:avLst/>
            </a:prstGeom>
          </p:spPr>
          <p:style>
            <a:lnRef idx="2">
              <a:schemeClr val="lt1">
                <a:hueOff val="0"/>
                <a:satOff val="0"/>
                <a:lumOff val="0"/>
                <a:alphaOff val="0"/>
              </a:schemeClr>
            </a:lnRef>
            <a:fillRef idx="1">
              <a:schemeClr val="accent2">
                <a:hueOff val="1610903"/>
                <a:satOff val="-4623"/>
                <a:lumOff val="-7402"/>
                <a:alphaOff val="0"/>
              </a:schemeClr>
            </a:fillRef>
            <a:effectRef idx="0">
              <a:schemeClr val="accent2">
                <a:hueOff val="1610903"/>
                <a:satOff val="-4623"/>
                <a:lumOff val="-7402"/>
                <a:alphaOff val="0"/>
              </a:schemeClr>
            </a:effectRef>
            <a:fontRef idx="minor">
              <a:schemeClr val="lt1"/>
            </a:fontRef>
          </p:style>
          <p:txBody>
            <a:bodyPr/>
            <a:lstStyle/>
            <a:p>
              <a:endParaRPr lang="en-US"/>
            </a:p>
          </p:txBody>
        </p:sp>
        <p:sp>
          <p:nvSpPr>
            <p:cNvPr id="13" name="Rectangle: Rounded Corners 4">
              <a:extLst>
                <a:ext uri="{FF2B5EF4-FFF2-40B4-BE49-F238E27FC236}">
                  <a16:creationId xmlns:a16="http://schemas.microsoft.com/office/drawing/2014/main" id="{6A5079D0-3132-FB27-77E6-5C1D6DBCA315}"/>
                </a:ext>
              </a:extLst>
            </p:cNvPr>
            <p:cNvSpPr txBox="1"/>
            <p:nvPr/>
          </p:nvSpPr>
          <p:spPr>
            <a:xfrm>
              <a:off x="252248" y="1296178"/>
              <a:ext cx="318561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lvl="0" indent="0" algn="l" defTabSz="666750">
                <a:lnSpc>
                  <a:spcPct val="100000"/>
                </a:lnSpc>
                <a:spcBef>
                  <a:spcPct val="0"/>
                </a:spcBef>
                <a:spcAft>
                  <a:spcPct val="35000"/>
                </a:spcAft>
                <a:buNone/>
              </a:pPr>
              <a:r>
                <a:rPr lang="en-US" sz="1500" kern="1200" dirty="0"/>
                <a:t>Data Procurement and Import</a:t>
              </a:r>
            </a:p>
          </p:txBody>
        </p:sp>
      </p:grpSp>
      <p:pic>
        <p:nvPicPr>
          <p:cNvPr id="6" name="Picture 5" descr="Politecnico di Milano - New Logo PNG Vector (AI) Free Download">
            <a:extLst>
              <a:ext uri="{FF2B5EF4-FFF2-40B4-BE49-F238E27FC236}">
                <a16:creationId xmlns:a16="http://schemas.microsoft.com/office/drawing/2014/main" id="{0505E15F-3F8B-F9D1-3DE2-E5124B4B11CD}"/>
              </a:ext>
            </a:extLst>
          </p:cNvPr>
          <p:cNvPicPr>
            <a:picLocks noChangeAspect="1" noChangeArrowheads="1"/>
          </p:cNvPicPr>
          <p:nvPr/>
        </p:nvPicPr>
        <p:blipFill rotWithShape="1">
          <a:blip r:embed="rId4">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E0664A7-3C6C-162E-E284-8CCC802EB02F}"/>
              </a:ext>
            </a:extLst>
          </p:cNvPr>
          <p:cNvPicPr>
            <a:picLocks noChangeAspect="1"/>
          </p:cNvPicPr>
          <p:nvPr/>
        </p:nvPicPr>
        <p:blipFill>
          <a:blip r:embed="rId5"/>
          <a:stretch>
            <a:fillRect/>
          </a:stretch>
        </p:blipFill>
        <p:spPr>
          <a:xfrm>
            <a:off x="5783794" y="907399"/>
            <a:ext cx="5806116" cy="5180759"/>
          </a:xfrm>
          <a:prstGeom prst="rect">
            <a:avLst/>
          </a:prstGeom>
        </p:spPr>
      </p:pic>
    </p:spTree>
    <p:extLst>
      <p:ext uri="{BB962C8B-B14F-4D97-AF65-F5344CB8AC3E}">
        <p14:creationId xmlns:p14="http://schemas.microsoft.com/office/powerpoint/2010/main" val="263274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9" name="Picture 3" descr="Support Oslandia pour QGIS – Oslandia">
            <a:extLst>
              <a:ext uri="{FF2B5EF4-FFF2-40B4-BE49-F238E27FC236}">
                <a16:creationId xmlns:a16="http://schemas.microsoft.com/office/drawing/2014/main" id="{143C28AB-B980-97F9-2925-C2E8B2B2B98B}"/>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589" t="-2368" r="387" b="5594"/>
          <a:stretch/>
        </p:blipFill>
        <p:spPr bwMode="auto">
          <a:xfrm>
            <a:off x="1717040" y="572617"/>
            <a:ext cx="8757920" cy="3220709"/>
          </a:xfrm>
          <a:prstGeom prst="rect">
            <a:avLst/>
          </a:prstGeom>
          <a:noFill/>
          <a:extLst>
            <a:ext uri="{909E8E84-426E-40DD-AFC4-6F175D3DCCD1}">
              <a14:hiddenFill xmlns:a14="http://schemas.microsoft.com/office/drawing/2010/main">
                <a:solidFill>
                  <a:srgbClr val="FFFFFF"/>
                </a:solidFill>
              </a14:hiddenFill>
            </a:ext>
          </a:extLst>
        </p:spPr>
      </p:pic>
      <p:sp>
        <p:nvSpPr>
          <p:cNvPr id="4108" name="Rectangle 4107">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EDDDBD-3831-B770-6038-E1C051937959}"/>
              </a:ext>
            </a:extLst>
          </p:cNvPr>
          <p:cNvSpPr>
            <a:spLocks noGrp="1"/>
          </p:cNvSpPr>
          <p:nvPr>
            <p:ph type="title"/>
          </p:nvPr>
        </p:nvSpPr>
        <p:spPr>
          <a:xfrm>
            <a:off x="421640" y="170897"/>
            <a:ext cx="10515600" cy="1325563"/>
          </a:xfrm>
        </p:spPr>
        <p:txBody>
          <a:bodyPr>
            <a:normAutofit/>
          </a:bodyPr>
          <a:lstStyle/>
          <a:p>
            <a:r>
              <a:rPr lang="en-US" b="1" i="0" dirty="0">
                <a:effectLst/>
                <a:latin typeface="Söhne"/>
              </a:rPr>
              <a:t>Platform and Import Data</a:t>
            </a:r>
            <a:endParaRPr lang="en-US" dirty="0"/>
          </a:p>
        </p:txBody>
      </p:sp>
      <p:sp>
        <p:nvSpPr>
          <p:cNvPr id="4" name="Slide Number Placeholder 3">
            <a:extLst>
              <a:ext uri="{FF2B5EF4-FFF2-40B4-BE49-F238E27FC236}">
                <a16:creationId xmlns:a16="http://schemas.microsoft.com/office/drawing/2014/main" id="{3683F068-A0DC-0E93-6E17-A4224400EC5A}"/>
              </a:ext>
            </a:extLst>
          </p:cNvPr>
          <p:cNvSpPr>
            <a:spLocks noGrp="1"/>
          </p:cNvSpPr>
          <p:nvPr>
            <p:ph type="sldNum" sz="quarter" idx="12"/>
          </p:nvPr>
        </p:nvSpPr>
        <p:spPr>
          <a:xfrm>
            <a:off x="8610600" y="6356350"/>
            <a:ext cx="2743200" cy="365125"/>
          </a:xfrm>
        </p:spPr>
        <p:txBody>
          <a:bodyPr>
            <a:normAutofit/>
          </a:bodyPr>
          <a:lstStyle/>
          <a:p>
            <a:pPr>
              <a:spcAft>
                <a:spcPts val="600"/>
              </a:spcAft>
            </a:pPr>
            <a:fld id="{794C9CD6-3D2D-4702-BE95-857DFC0BE816}" type="slidenum">
              <a:rPr lang="en-US" smtClean="0"/>
              <a:pPr>
                <a:spcAft>
                  <a:spcPts val="600"/>
                </a:spcAft>
              </a:pPr>
              <a:t>6</a:t>
            </a:fld>
            <a:endParaRPr lang="en-US"/>
          </a:p>
        </p:txBody>
      </p:sp>
      <p:graphicFrame>
        <p:nvGraphicFramePr>
          <p:cNvPr id="4103" name="Content Placeholder 2">
            <a:extLst>
              <a:ext uri="{FF2B5EF4-FFF2-40B4-BE49-F238E27FC236}">
                <a16:creationId xmlns:a16="http://schemas.microsoft.com/office/drawing/2014/main" id="{1DA09DF1-5D30-4C0C-7F29-BF3C3F48B928}"/>
              </a:ext>
            </a:extLst>
          </p:cNvPr>
          <p:cNvGraphicFramePr>
            <a:graphicFrameLocks noGrp="1"/>
          </p:cNvGraphicFramePr>
          <p:nvPr>
            <p:ph idx="1"/>
            <p:extLst>
              <p:ext uri="{D42A27DB-BD31-4B8C-83A1-F6EECF244321}">
                <p14:modId xmlns:p14="http://schemas.microsoft.com/office/powerpoint/2010/main" val="2176654879"/>
              </p:ext>
            </p:extLst>
          </p:nvPr>
        </p:nvGraphicFramePr>
        <p:xfrm>
          <a:off x="838200" y="227266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3" name="Group 2">
            <a:extLst>
              <a:ext uri="{FF2B5EF4-FFF2-40B4-BE49-F238E27FC236}">
                <a16:creationId xmlns:a16="http://schemas.microsoft.com/office/drawing/2014/main" id="{7AF8E1F4-878B-8A12-8DD9-B52667CB2736}"/>
              </a:ext>
            </a:extLst>
          </p:cNvPr>
          <p:cNvGrpSpPr/>
          <p:nvPr/>
        </p:nvGrpSpPr>
        <p:grpSpPr>
          <a:xfrm>
            <a:off x="-1" y="99390"/>
            <a:ext cx="3228850" cy="442800"/>
            <a:chOff x="230632" y="1274562"/>
            <a:chExt cx="3228850" cy="442800"/>
          </a:xfrm>
        </p:grpSpPr>
        <p:sp>
          <p:nvSpPr>
            <p:cNvPr id="5" name="Rectangle: Rounded Corners 4">
              <a:extLst>
                <a:ext uri="{FF2B5EF4-FFF2-40B4-BE49-F238E27FC236}">
                  <a16:creationId xmlns:a16="http://schemas.microsoft.com/office/drawing/2014/main" id="{1A1346DF-B216-A5D5-045F-3CE570B018FC}"/>
                </a:ext>
              </a:extLst>
            </p:cNvPr>
            <p:cNvSpPr/>
            <p:nvPr/>
          </p:nvSpPr>
          <p:spPr>
            <a:xfrm>
              <a:off x="230632" y="1274562"/>
              <a:ext cx="3228850" cy="442800"/>
            </a:xfrm>
            <a:prstGeom prst="roundRect">
              <a:avLst/>
            </a:prstGeom>
          </p:spPr>
          <p:style>
            <a:lnRef idx="2">
              <a:schemeClr val="lt1">
                <a:hueOff val="0"/>
                <a:satOff val="0"/>
                <a:lumOff val="0"/>
                <a:alphaOff val="0"/>
              </a:schemeClr>
            </a:lnRef>
            <a:fillRef idx="1">
              <a:schemeClr val="accent2">
                <a:hueOff val="1610903"/>
                <a:satOff val="-4623"/>
                <a:lumOff val="-7402"/>
                <a:alphaOff val="0"/>
              </a:schemeClr>
            </a:fillRef>
            <a:effectRef idx="0">
              <a:schemeClr val="accent2">
                <a:hueOff val="1610903"/>
                <a:satOff val="-4623"/>
                <a:lumOff val="-7402"/>
                <a:alphaOff val="0"/>
              </a:schemeClr>
            </a:effectRef>
            <a:fontRef idx="minor">
              <a:schemeClr val="lt1"/>
            </a:fontRef>
          </p:style>
          <p:txBody>
            <a:bodyPr/>
            <a:lstStyle/>
            <a:p>
              <a:endParaRPr lang="en-US"/>
            </a:p>
          </p:txBody>
        </p:sp>
        <p:sp>
          <p:nvSpPr>
            <p:cNvPr id="6" name="Rectangle: Rounded Corners 4">
              <a:extLst>
                <a:ext uri="{FF2B5EF4-FFF2-40B4-BE49-F238E27FC236}">
                  <a16:creationId xmlns:a16="http://schemas.microsoft.com/office/drawing/2014/main" id="{62736760-CA42-54FE-03DF-ADC5422917D5}"/>
                </a:ext>
              </a:extLst>
            </p:cNvPr>
            <p:cNvSpPr txBox="1"/>
            <p:nvPr/>
          </p:nvSpPr>
          <p:spPr>
            <a:xfrm>
              <a:off x="252248" y="1296178"/>
              <a:ext cx="318561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lvl="0" indent="0" algn="l" defTabSz="666750">
                <a:lnSpc>
                  <a:spcPct val="100000"/>
                </a:lnSpc>
                <a:spcBef>
                  <a:spcPct val="0"/>
                </a:spcBef>
                <a:spcAft>
                  <a:spcPct val="35000"/>
                </a:spcAft>
                <a:buNone/>
              </a:pPr>
              <a:r>
                <a:rPr lang="en-US" sz="1500" kern="1200" dirty="0"/>
                <a:t>Data Procurement and Import</a:t>
              </a:r>
            </a:p>
          </p:txBody>
        </p:sp>
      </p:grpSp>
      <p:pic>
        <p:nvPicPr>
          <p:cNvPr id="7" name="Picture 6" descr="Politecnico di Milano - New Logo PNG Vector (AI) Free Download">
            <a:extLst>
              <a:ext uri="{FF2B5EF4-FFF2-40B4-BE49-F238E27FC236}">
                <a16:creationId xmlns:a16="http://schemas.microsoft.com/office/drawing/2014/main" id="{943C7435-103D-65A6-2909-9A1D6F522CE3}"/>
              </a:ext>
            </a:extLst>
          </p:cNvPr>
          <p:cNvPicPr>
            <a:picLocks noChangeAspect="1" noChangeArrowheads="1"/>
          </p:cNvPicPr>
          <p:nvPr/>
        </p:nvPicPr>
        <p:blipFill rotWithShape="1">
          <a:blip r:embed="rId10">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326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B07731-653D-CE97-B412-266C3B9B088D}"/>
              </a:ext>
            </a:extLst>
          </p:cNvPr>
          <p:cNvSpPr>
            <a:spLocks noGrp="1"/>
          </p:cNvSpPr>
          <p:nvPr>
            <p:ph type="title"/>
          </p:nvPr>
        </p:nvSpPr>
        <p:spPr>
          <a:xfrm>
            <a:off x="1043631" y="873940"/>
            <a:ext cx="5052369" cy="1035781"/>
          </a:xfrm>
        </p:spPr>
        <p:txBody>
          <a:bodyPr vert="horz" lIns="91440" tIns="45720" rIns="91440" bIns="45720" rtlCol="0" anchor="ctr">
            <a:normAutofit/>
          </a:bodyPr>
          <a:lstStyle/>
          <a:p>
            <a:r>
              <a:rPr lang="en-US" sz="3600" kern="1200">
                <a:solidFill>
                  <a:schemeClr val="tx1"/>
                </a:solidFill>
                <a:latin typeface="+mj-lt"/>
                <a:ea typeface="+mj-ea"/>
                <a:cs typeface="+mj-cs"/>
              </a:rPr>
              <a:t>Define the Band set</a:t>
            </a:r>
          </a:p>
        </p:txBody>
      </p:sp>
      <p:sp>
        <p:nvSpPr>
          <p:cNvPr id="8" name="TextBox 7">
            <a:extLst>
              <a:ext uri="{FF2B5EF4-FFF2-40B4-BE49-F238E27FC236}">
                <a16:creationId xmlns:a16="http://schemas.microsoft.com/office/drawing/2014/main" id="{7313C7BF-903E-9C48-DEB2-DACC4E3433B0}"/>
              </a:ext>
            </a:extLst>
          </p:cNvPr>
          <p:cNvSpPr txBox="1"/>
          <p:nvPr/>
        </p:nvSpPr>
        <p:spPr>
          <a:xfrm>
            <a:off x="1045029" y="2524721"/>
            <a:ext cx="4991629" cy="3677123"/>
          </a:xfrm>
          <a:prstGeom prst="rect">
            <a:avLst/>
          </a:prstGeom>
        </p:spPr>
        <p:txBody>
          <a:bodyPr vert="horz" lIns="91440" tIns="45720" rIns="91440" bIns="45720" rtlCol="0" anchor="ctr">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b="0" i="0" u="none" strike="noStrike" cap="none" normalizeH="0" baseline="0" dirty="0">
                <a:ln>
                  <a:noFill/>
                </a:ln>
                <a:effectLst/>
              </a:rPr>
              <a:t>Using a subset of Sentinel-2 Satellite image and using the bands illustrated in the following table.</a:t>
            </a:r>
          </a:p>
        </p:txBody>
      </p:sp>
      <p:sp>
        <p:nvSpPr>
          <p:cNvPr id="22" name="Rectangle 21">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7A7BEBE5-B3D1-878C-3032-B6F86578AA3A}"/>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794C9CD6-3D2D-4702-BE95-857DFC0BE816}" type="slidenum">
              <a:rPr lang="en-US" smtClean="0"/>
              <a:pPr>
                <a:spcAft>
                  <a:spcPts val="600"/>
                </a:spcAft>
              </a:pPr>
              <a:t>7</a:t>
            </a:fld>
            <a:endParaRPr lang="en-US"/>
          </a:p>
        </p:txBody>
      </p:sp>
      <p:graphicFrame>
        <p:nvGraphicFramePr>
          <p:cNvPr id="5" name="Content Placeholder 4">
            <a:extLst>
              <a:ext uri="{FF2B5EF4-FFF2-40B4-BE49-F238E27FC236}">
                <a16:creationId xmlns:a16="http://schemas.microsoft.com/office/drawing/2014/main" id="{F0B12DD6-6F18-2733-2EDF-17195D4B9D3F}"/>
              </a:ext>
            </a:extLst>
          </p:cNvPr>
          <p:cNvGraphicFramePr>
            <a:graphicFrameLocks noGrp="1"/>
          </p:cNvGraphicFramePr>
          <p:nvPr>
            <p:ph idx="1"/>
            <p:extLst>
              <p:ext uri="{D42A27DB-BD31-4B8C-83A1-F6EECF244321}">
                <p14:modId xmlns:p14="http://schemas.microsoft.com/office/powerpoint/2010/main" val="2755707828"/>
              </p:ext>
            </p:extLst>
          </p:nvPr>
        </p:nvGraphicFramePr>
        <p:xfrm>
          <a:off x="6930493" y="1152939"/>
          <a:ext cx="4216478" cy="4661451"/>
        </p:xfrm>
        <a:graphic>
          <a:graphicData uri="http://schemas.openxmlformats.org/drawingml/2006/table">
            <a:tbl>
              <a:tblPr firstRow="1" bandRow="1">
                <a:tableStyleId>{69012ECD-51FC-41F1-AA8D-1B2483CD663E}</a:tableStyleId>
              </a:tblPr>
              <a:tblGrid>
                <a:gridCol w="2366414">
                  <a:extLst>
                    <a:ext uri="{9D8B030D-6E8A-4147-A177-3AD203B41FA5}">
                      <a16:colId xmlns:a16="http://schemas.microsoft.com/office/drawing/2014/main" val="442026056"/>
                    </a:ext>
                  </a:extLst>
                </a:gridCol>
                <a:gridCol w="1850064">
                  <a:extLst>
                    <a:ext uri="{9D8B030D-6E8A-4147-A177-3AD203B41FA5}">
                      <a16:colId xmlns:a16="http://schemas.microsoft.com/office/drawing/2014/main" val="2729358487"/>
                    </a:ext>
                  </a:extLst>
                </a:gridCol>
              </a:tblGrid>
              <a:tr h="417645">
                <a:tc>
                  <a:txBody>
                    <a:bodyPr/>
                    <a:lstStyle/>
                    <a:p>
                      <a:r>
                        <a:rPr lang="en-US" sz="1200" b="0" cap="none" spc="0" dirty="0">
                          <a:solidFill>
                            <a:schemeClr val="tx1"/>
                          </a:solidFill>
                          <a:effectLst/>
                        </a:rPr>
                        <a:t>Sentinel-2 Bands</a:t>
                      </a:r>
                    </a:p>
                  </a:txBody>
                  <a:tcPr marL="119437" marR="119437" marT="62809" marB="62809" anchor="ctr"/>
                </a:tc>
                <a:tc>
                  <a:txBody>
                    <a:bodyPr/>
                    <a:lstStyle/>
                    <a:p>
                      <a:r>
                        <a:rPr lang="en-US" sz="1400" b="0" cap="none" spc="0" dirty="0">
                          <a:solidFill>
                            <a:schemeClr val="tx1"/>
                          </a:solidFill>
                          <a:effectLst/>
                        </a:rPr>
                        <a:t>Resolution [meters]</a:t>
                      </a:r>
                    </a:p>
                  </a:txBody>
                  <a:tcPr marL="119437" marR="119437" marT="62809" marB="62809" anchor="ctr"/>
                </a:tc>
                <a:extLst>
                  <a:ext uri="{0D108BD9-81ED-4DB2-BD59-A6C34878D82A}">
                    <a16:rowId xmlns:a16="http://schemas.microsoft.com/office/drawing/2014/main" val="276565760"/>
                  </a:ext>
                </a:extLst>
              </a:tr>
              <a:tr h="417645">
                <a:tc>
                  <a:txBody>
                    <a:bodyPr/>
                    <a:lstStyle/>
                    <a:p>
                      <a:pPr fontAlgn="ctr"/>
                      <a:r>
                        <a:rPr lang="en-US" sz="1200" cap="none" spc="0">
                          <a:solidFill>
                            <a:schemeClr val="tx1"/>
                          </a:solidFill>
                          <a:effectLst/>
                          <a:highlight>
                            <a:srgbClr val="F3F6F6"/>
                          </a:highlight>
                        </a:rPr>
                        <a:t>Band 2 - Blue</a:t>
                      </a:r>
                    </a:p>
                  </a:txBody>
                  <a:tcPr marL="119437" marR="119437" marT="62809" marB="62809" anchor="ctr"/>
                </a:tc>
                <a:tc>
                  <a:txBody>
                    <a:bodyPr/>
                    <a:lstStyle/>
                    <a:p>
                      <a:pPr algn="ctr" fontAlgn="ctr"/>
                      <a:r>
                        <a:rPr lang="en-US" sz="1200" cap="none" spc="0">
                          <a:solidFill>
                            <a:schemeClr val="tx1"/>
                          </a:solidFill>
                          <a:effectLst/>
                          <a:highlight>
                            <a:srgbClr val="F3F6F6"/>
                          </a:highlight>
                        </a:rPr>
                        <a:t>10</a:t>
                      </a:r>
                      <a:endParaRPr lang="en-US" sz="1200" cap="none" spc="0">
                        <a:solidFill>
                          <a:schemeClr val="tx1"/>
                        </a:solidFill>
                        <a:effectLst/>
                        <a:highlight>
                          <a:srgbClr val="F3F6F6"/>
                        </a:highlight>
                        <a:latin typeface="+mj-lt"/>
                      </a:endParaRPr>
                    </a:p>
                  </a:txBody>
                  <a:tcPr marL="119437" marR="119437" marT="62809" marB="62809" anchor="ctr"/>
                </a:tc>
                <a:extLst>
                  <a:ext uri="{0D108BD9-81ED-4DB2-BD59-A6C34878D82A}">
                    <a16:rowId xmlns:a16="http://schemas.microsoft.com/office/drawing/2014/main" val="1169063738"/>
                  </a:ext>
                </a:extLst>
              </a:tr>
              <a:tr h="383963">
                <a:tc>
                  <a:txBody>
                    <a:bodyPr/>
                    <a:lstStyle/>
                    <a:p>
                      <a:pPr fontAlgn="ctr"/>
                      <a:r>
                        <a:rPr lang="en-US" sz="1200" cap="none" spc="0">
                          <a:solidFill>
                            <a:schemeClr val="tx1"/>
                          </a:solidFill>
                          <a:effectLst/>
                        </a:rPr>
                        <a:t>Band 3 - Green</a:t>
                      </a:r>
                    </a:p>
                  </a:txBody>
                  <a:tcPr marL="119437" marR="119437" marT="62809" marB="62809" anchor="ctr"/>
                </a:tc>
                <a:tc>
                  <a:txBody>
                    <a:bodyPr/>
                    <a:lstStyle/>
                    <a:p>
                      <a:pPr algn="ctr" fontAlgn="ctr"/>
                      <a:r>
                        <a:rPr lang="en-US" sz="1200" cap="none" spc="0">
                          <a:solidFill>
                            <a:schemeClr val="tx1"/>
                          </a:solidFill>
                          <a:effectLst/>
                        </a:rPr>
                        <a:t>10</a:t>
                      </a:r>
                      <a:endParaRPr lang="en-US" sz="1200" cap="none" spc="0">
                        <a:solidFill>
                          <a:schemeClr val="tx1"/>
                        </a:solidFill>
                        <a:effectLst/>
                        <a:latin typeface="+mj-lt"/>
                      </a:endParaRPr>
                    </a:p>
                  </a:txBody>
                  <a:tcPr marL="119437" marR="119437" marT="62809" marB="62809" anchor="ctr"/>
                </a:tc>
                <a:extLst>
                  <a:ext uri="{0D108BD9-81ED-4DB2-BD59-A6C34878D82A}">
                    <a16:rowId xmlns:a16="http://schemas.microsoft.com/office/drawing/2014/main" val="3838906670"/>
                  </a:ext>
                </a:extLst>
              </a:tr>
              <a:tr h="417645">
                <a:tc>
                  <a:txBody>
                    <a:bodyPr/>
                    <a:lstStyle/>
                    <a:p>
                      <a:pPr fontAlgn="ctr"/>
                      <a:r>
                        <a:rPr lang="en-US" sz="1200" cap="none" spc="0">
                          <a:solidFill>
                            <a:schemeClr val="tx1"/>
                          </a:solidFill>
                          <a:effectLst/>
                          <a:highlight>
                            <a:srgbClr val="F3F6F6"/>
                          </a:highlight>
                        </a:rPr>
                        <a:t>Band 4 - Red</a:t>
                      </a:r>
                    </a:p>
                  </a:txBody>
                  <a:tcPr marL="119437" marR="119437" marT="62809" marB="62809" anchor="ctr"/>
                </a:tc>
                <a:tc>
                  <a:txBody>
                    <a:bodyPr/>
                    <a:lstStyle/>
                    <a:p>
                      <a:pPr algn="ctr" fontAlgn="ctr"/>
                      <a:r>
                        <a:rPr lang="en-US" sz="1200" cap="none" spc="0">
                          <a:solidFill>
                            <a:schemeClr val="tx1"/>
                          </a:solidFill>
                          <a:effectLst/>
                          <a:highlight>
                            <a:srgbClr val="F3F6F6"/>
                          </a:highlight>
                        </a:rPr>
                        <a:t>10</a:t>
                      </a:r>
                      <a:endParaRPr lang="en-US" sz="1200" cap="none" spc="0">
                        <a:solidFill>
                          <a:schemeClr val="tx1"/>
                        </a:solidFill>
                        <a:effectLst/>
                        <a:highlight>
                          <a:srgbClr val="F3F6F6"/>
                        </a:highlight>
                        <a:latin typeface="+mj-lt"/>
                      </a:endParaRPr>
                    </a:p>
                  </a:txBody>
                  <a:tcPr marL="119437" marR="119437" marT="62809" marB="62809" anchor="ctr"/>
                </a:tc>
                <a:extLst>
                  <a:ext uri="{0D108BD9-81ED-4DB2-BD59-A6C34878D82A}">
                    <a16:rowId xmlns:a16="http://schemas.microsoft.com/office/drawing/2014/main" val="1080953867"/>
                  </a:ext>
                </a:extLst>
              </a:tr>
              <a:tr h="383963">
                <a:tc>
                  <a:txBody>
                    <a:bodyPr/>
                    <a:lstStyle/>
                    <a:p>
                      <a:pPr fontAlgn="ctr"/>
                      <a:r>
                        <a:rPr lang="en-US" sz="1200" cap="none" spc="0">
                          <a:solidFill>
                            <a:schemeClr val="tx1"/>
                          </a:solidFill>
                          <a:effectLst/>
                        </a:rPr>
                        <a:t>Band 5 - Vegetation Red Edge</a:t>
                      </a:r>
                    </a:p>
                  </a:txBody>
                  <a:tcPr marL="119437" marR="119437" marT="62809" marB="62809" anchor="ctr"/>
                </a:tc>
                <a:tc>
                  <a:txBody>
                    <a:bodyPr/>
                    <a:lstStyle/>
                    <a:p>
                      <a:pPr algn="ctr" fontAlgn="ctr"/>
                      <a:r>
                        <a:rPr lang="en-US" sz="1200" cap="none" spc="0">
                          <a:solidFill>
                            <a:schemeClr val="tx1"/>
                          </a:solidFill>
                          <a:effectLst/>
                        </a:rPr>
                        <a:t>20</a:t>
                      </a:r>
                      <a:endParaRPr lang="en-US" sz="1200" cap="none" spc="0">
                        <a:solidFill>
                          <a:schemeClr val="tx1"/>
                        </a:solidFill>
                        <a:effectLst/>
                        <a:latin typeface="+mj-lt"/>
                      </a:endParaRPr>
                    </a:p>
                  </a:txBody>
                  <a:tcPr marL="119437" marR="119437" marT="62809" marB="62809" anchor="ctr"/>
                </a:tc>
                <a:extLst>
                  <a:ext uri="{0D108BD9-81ED-4DB2-BD59-A6C34878D82A}">
                    <a16:rowId xmlns:a16="http://schemas.microsoft.com/office/drawing/2014/main" val="2636915822"/>
                  </a:ext>
                </a:extLst>
              </a:tr>
              <a:tr h="653411">
                <a:tc>
                  <a:txBody>
                    <a:bodyPr/>
                    <a:lstStyle/>
                    <a:p>
                      <a:pPr fontAlgn="ctr"/>
                      <a:r>
                        <a:rPr lang="en-US" sz="1200" cap="none" spc="0">
                          <a:solidFill>
                            <a:schemeClr val="tx1"/>
                          </a:solidFill>
                          <a:effectLst/>
                          <a:highlight>
                            <a:srgbClr val="F3F6F6"/>
                          </a:highlight>
                        </a:rPr>
                        <a:t>Band 6 - Vegetation Red Edge</a:t>
                      </a:r>
                    </a:p>
                  </a:txBody>
                  <a:tcPr marL="119437" marR="119437" marT="62809" marB="62809" anchor="ctr"/>
                </a:tc>
                <a:tc>
                  <a:txBody>
                    <a:bodyPr/>
                    <a:lstStyle/>
                    <a:p>
                      <a:pPr algn="ctr" fontAlgn="ctr"/>
                      <a:r>
                        <a:rPr lang="fa-IR" sz="1200" cap="none" spc="0" dirty="0">
                          <a:solidFill>
                            <a:schemeClr val="tx1"/>
                          </a:solidFill>
                          <a:effectLst/>
                          <a:highlight>
                            <a:srgbClr val="F3F6F6"/>
                          </a:highlight>
                        </a:rPr>
                        <a:t>20</a:t>
                      </a:r>
                      <a:endParaRPr lang="en-US" sz="1200" cap="none" spc="0" dirty="0">
                        <a:solidFill>
                          <a:schemeClr val="tx1"/>
                        </a:solidFill>
                        <a:effectLst/>
                        <a:highlight>
                          <a:srgbClr val="F3F6F6"/>
                        </a:highlight>
                        <a:latin typeface="+mj-lt"/>
                      </a:endParaRPr>
                    </a:p>
                  </a:txBody>
                  <a:tcPr marL="119437" marR="119437" marT="62809" marB="62809" anchor="ctr"/>
                </a:tc>
                <a:extLst>
                  <a:ext uri="{0D108BD9-81ED-4DB2-BD59-A6C34878D82A}">
                    <a16:rowId xmlns:a16="http://schemas.microsoft.com/office/drawing/2014/main" val="2585752678"/>
                  </a:ext>
                </a:extLst>
              </a:tr>
              <a:tr h="383963">
                <a:tc>
                  <a:txBody>
                    <a:bodyPr/>
                    <a:lstStyle/>
                    <a:p>
                      <a:pPr fontAlgn="ctr"/>
                      <a:r>
                        <a:rPr lang="en-US" sz="1200" cap="none" spc="0">
                          <a:solidFill>
                            <a:schemeClr val="tx1"/>
                          </a:solidFill>
                          <a:effectLst/>
                        </a:rPr>
                        <a:t>Band 7 - Vegetation Red Edge</a:t>
                      </a:r>
                    </a:p>
                  </a:txBody>
                  <a:tcPr marL="119437" marR="119437" marT="62809" marB="62809" anchor="ctr"/>
                </a:tc>
                <a:tc>
                  <a:txBody>
                    <a:bodyPr/>
                    <a:lstStyle/>
                    <a:p>
                      <a:pPr algn="ctr" fontAlgn="ctr"/>
                      <a:r>
                        <a:rPr lang="en-US" sz="1200" cap="none" spc="0">
                          <a:solidFill>
                            <a:schemeClr val="tx1"/>
                          </a:solidFill>
                          <a:effectLst/>
                        </a:rPr>
                        <a:t>20</a:t>
                      </a:r>
                      <a:endParaRPr lang="en-US" sz="1200" cap="none" spc="0">
                        <a:solidFill>
                          <a:schemeClr val="tx1"/>
                        </a:solidFill>
                        <a:effectLst/>
                        <a:latin typeface="+mj-lt"/>
                      </a:endParaRPr>
                    </a:p>
                  </a:txBody>
                  <a:tcPr marL="119437" marR="119437" marT="62809" marB="62809" anchor="ctr"/>
                </a:tc>
                <a:extLst>
                  <a:ext uri="{0D108BD9-81ED-4DB2-BD59-A6C34878D82A}">
                    <a16:rowId xmlns:a16="http://schemas.microsoft.com/office/drawing/2014/main" val="3837447106"/>
                  </a:ext>
                </a:extLst>
              </a:tr>
              <a:tr h="417645">
                <a:tc>
                  <a:txBody>
                    <a:bodyPr/>
                    <a:lstStyle/>
                    <a:p>
                      <a:pPr fontAlgn="ctr"/>
                      <a:r>
                        <a:rPr lang="en-US" sz="1200" cap="none" spc="0">
                          <a:solidFill>
                            <a:schemeClr val="tx1"/>
                          </a:solidFill>
                          <a:effectLst/>
                          <a:highlight>
                            <a:srgbClr val="F3F6F6"/>
                          </a:highlight>
                        </a:rPr>
                        <a:t>Band 8 - NIR</a:t>
                      </a:r>
                    </a:p>
                  </a:txBody>
                  <a:tcPr marL="119437" marR="119437" marT="62809" marB="62809" anchor="ctr"/>
                </a:tc>
                <a:tc>
                  <a:txBody>
                    <a:bodyPr/>
                    <a:lstStyle/>
                    <a:p>
                      <a:pPr algn="ctr" fontAlgn="ctr"/>
                      <a:r>
                        <a:rPr lang="en-US" sz="1200" cap="none" spc="0">
                          <a:solidFill>
                            <a:schemeClr val="tx1"/>
                          </a:solidFill>
                          <a:effectLst/>
                          <a:highlight>
                            <a:srgbClr val="F3F6F6"/>
                          </a:highlight>
                        </a:rPr>
                        <a:t>10</a:t>
                      </a:r>
                      <a:endParaRPr lang="en-US" sz="1200" cap="none" spc="0">
                        <a:solidFill>
                          <a:schemeClr val="tx1"/>
                        </a:solidFill>
                        <a:effectLst/>
                        <a:highlight>
                          <a:srgbClr val="F3F6F6"/>
                        </a:highlight>
                        <a:latin typeface="+mj-lt"/>
                      </a:endParaRPr>
                    </a:p>
                  </a:txBody>
                  <a:tcPr marL="119437" marR="119437" marT="62809" marB="62809" anchor="ctr"/>
                </a:tc>
                <a:extLst>
                  <a:ext uri="{0D108BD9-81ED-4DB2-BD59-A6C34878D82A}">
                    <a16:rowId xmlns:a16="http://schemas.microsoft.com/office/drawing/2014/main" val="2176952584"/>
                  </a:ext>
                </a:extLst>
              </a:tr>
              <a:tr h="383963">
                <a:tc>
                  <a:txBody>
                    <a:bodyPr/>
                    <a:lstStyle/>
                    <a:p>
                      <a:pPr fontAlgn="ctr"/>
                      <a:r>
                        <a:rPr lang="en-US" sz="1200" cap="none" spc="0">
                          <a:solidFill>
                            <a:schemeClr val="tx1"/>
                          </a:solidFill>
                          <a:effectLst/>
                        </a:rPr>
                        <a:t>Band 8A - Vegetation Red Edge</a:t>
                      </a:r>
                    </a:p>
                  </a:txBody>
                  <a:tcPr marL="119437" marR="119437" marT="62809" marB="62809" anchor="ctr"/>
                </a:tc>
                <a:tc>
                  <a:txBody>
                    <a:bodyPr/>
                    <a:lstStyle/>
                    <a:p>
                      <a:pPr algn="ctr" fontAlgn="ctr"/>
                      <a:r>
                        <a:rPr lang="en-US" sz="1200" cap="none" spc="0">
                          <a:solidFill>
                            <a:schemeClr val="tx1"/>
                          </a:solidFill>
                          <a:effectLst/>
                        </a:rPr>
                        <a:t>20</a:t>
                      </a:r>
                      <a:endParaRPr lang="en-US" sz="1200" cap="none" spc="0">
                        <a:solidFill>
                          <a:schemeClr val="tx1"/>
                        </a:solidFill>
                        <a:effectLst/>
                        <a:latin typeface="+mj-lt"/>
                      </a:endParaRPr>
                    </a:p>
                  </a:txBody>
                  <a:tcPr marL="119437" marR="119437" marT="62809" marB="62809" anchor="ctr"/>
                </a:tc>
                <a:extLst>
                  <a:ext uri="{0D108BD9-81ED-4DB2-BD59-A6C34878D82A}">
                    <a16:rowId xmlns:a16="http://schemas.microsoft.com/office/drawing/2014/main" val="1283269228"/>
                  </a:ext>
                </a:extLst>
              </a:tr>
              <a:tr h="417645">
                <a:tc>
                  <a:txBody>
                    <a:bodyPr/>
                    <a:lstStyle/>
                    <a:p>
                      <a:pPr fontAlgn="ctr"/>
                      <a:r>
                        <a:rPr lang="en-US" sz="1200" cap="none" spc="0">
                          <a:solidFill>
                            <a:schemeClr val="tx1"/>
                          </a:solidFill>
                          <a:effectLst/>
                          <a:highlight>
                            <a:srgbClr val="F3F6F6"/>
                          </a:highlight>
                        </a:rPr>
                        <a:t>Band 11 - SWIR</a:t>
                      </a:r>
                    </a:p>
                  </a:txBody>
                  <a:tcPr marL="119437" marR="119437" marT="62809" marB="62809" anchor="ctr"/>
                </a:tc>
                <a:tc>
                  <a:txBody>
                    <a:bodyPr/>
                    <a:lstStyle/>
                    <a:p>
                      <a:pPr algn="ctr" fontAlgn="ctr"/>
                      <a:r>
                        <a:rPr lang="en-US" sz="1200" cap="none" spc="0">
                          <a:solidFill>
                            <a:schemeClr val="tx1"/>
                          </a:solidFill>
                          <a:effectLst/>
                          <a:highlight>
                            <a:srgbClr val="F3F6F6"/>
                          </a:highlight>
                        </a:rPr>
                        <a:t>20</a:t>
                      </a:r>
                      <a:endParaRPr lang="en-US" sz="1200" cap="none" spc="0">
                        <a:solidFill>
                          <a:schemeClr val="tx1"/>
                        </a:solidFill>
                        <a:effectLst/>
                        <a:highlight>
                          <a:srgbClr val="F3F6F6"/>
                        </a:highlight>
                        <a:latin typeface="+mj-lt"/>
                      </a:endParaRPr>
                    </a:p>
                  </a:txBody>
                  <a:tcPr marL="119437" marR="119437" marT="62809" marB="62809" anchor="ctr"/>
                </a:tc>
                <a:extLst>
                  <a:ext uri="{0D108BD9-81ED-4DB2-BD59-A6C34878D82A}">
                    <a16:rowId xmlns:a16="http://schemas.microsoft.com/office/drawing/2014/main" val="2049586953"/>
                  </a:ext>
                </a:extLst>
              </a:tr>
              <a:tr h="383963">
                <a:tc>
                  <a:txBody>
                    <a:bodyPr/>
                    <a:lstStyle/>
                    <a:p>
                      <a:pPr fontAlgn="ctr"/>
                      <a:r>
                        <a:rPr lang="en-US" sz="1200" cap="none" spc="0" dirty="0">
                          <a:solidFill>
                            <a:schemeClr val="tx1"/>
                          </a:solidFill>
                          <a:effectLst/>
                        </a:rPr>
                        <a:t>Band 12 - SWIR</a:t>
                      </a:r>
                    </a:p>
                  </a:txBody>
                  <a:tcPr marL="119437" marR="119437" marT="62809" marB="62809" anchor="ctr"/>
                </a:tc>
                <a:tc>
                  <a:txBody>
                    <a:bodyPr/>
                    <a:lstStyle/>
                    <a:p>
                      <a:pPr algn="ctr" fontAlgn="ctr"/>
                      <a:r>
                        <a:rPr lang="en-US" sz="1200" cap="none" spc="0" dirty="0">
                          <a:solidFill>
                            <a:schemeClr val="tx1"/>
                          </a:solidFill>
                          <a:effectLst/>
                        </a:rPr>
                        <a:t>20</a:t>
                      </a:r>
                      <a:endParaRPr lang="en-US" sz="1200" cap="none" spc="0" dirty="0">
                        <a:solidFill>
                          <a:schemeClr val="tx1"/>
                        </a:solidFill>
                        <a:effectLst/>
                        <a:latin typeface="+mj-lt"/>
                      </a:endParaRPr>
                    </a:p>
                  </a:txBody>
                  <a:tcPr marL="119437" marR="119437" marT="62809" marB="62809" anchor="ctr"/>
                </a:tc>
                <a:extLst>
                  <a:ext uri="{0D108BD9-81ED-4DB2-BD59-A6C34878D82A}">
                    <a16:rowId xmlns:a16="http://schemas.microsoft.com/office/drawing/2014/main" val="1584218877"/>
                  </a:ext>
                </a:extLst>
              </a:tr>
            </a:tbl>
          </a:graphicData>
        </a:graphic>
      </p:graphicFrame>
      <p:grpSp>
        <p:nvGrpSpPr>
          <p:cNvPr id="12" name="Group 11">
            <a:extLst>
              <a:ext uri="{FF2B5EF4-FFF2-40B4-BE49-F238E27FC236}">
                <a16:creationId xmlns:a16="http://schemas.microsoft.com/office/drawing/2014/main" id="{B7F30CBD-06BB-9C97-3661-F3B7FFC480D9}"/>
              </a:ext>
            </a:extLst>
          </p:cNvPr>
          <p:cNvGrpSpPr/>
          <p:nvPr/>
        </p:nvGrpSpPr>
        <p:grpSpPr>
          <a:xfrm>
            <a:off x="-1" y="99390"/>
            <a:ext cx="3228850" cy="442800"/>
            <a:chOff x="230632" y="1954963"/>
            <a:chExt cx="3228850" cy="442800"/>
          </a:xfrm>
        </p:grpSpPr>
        <p:sp>
          <p:nvSpPr>
            <p:cNvPr id="14" name="Rectangle: Rounded Corners 13">
              <a:extLst>
                <a:ext uri="{FF2B5EF4-FFF2-40B4-BE49-F238E27FC236}">
                  <a16:creationId xmlns:a16="http://schemas.microsoft.com/office/drawing/2014/main" id="{36561B1F-5134-3BC5-466C-0532C162996F}"/>
                </a:ext>
              </a:extLst>
            </p:cNvPr>
            <p:cNvSpPr/>
            <p:nvPr/>
          </p:nvSpPr>
          <p:spPr>
            <a:xfrm>
              <a:off x="230632" y="1954963"/>
              <a:ext cx="3228850" cy="442800"/>
            </a:xfrm>
            <a:prstGeom prst="roundRect">
              <a:avLst/>
            </a:prstGeom>
          </p:spPr>
          <p:style>
            <a:lnRef idx="2">
              <a:schemeClr val="lt1">
                <a:hueOff val="0"/>
                <a:satOff val="0"/>
                <a:lumOff val="0"/>
                <a:alphaOff val="0"/>
              </a:schemeClr>
            </a:lnRef>
            <a:fillRef idx="1">
              <a:schemeClr val="accent2">
                <a:hueOff val="3221807"/>
                <a:satOff val="-9246"/>
                <a:lumOff val="-14805"/>
                <a:alphaOff val="0"/>
              </a:schemeClr>
            </a:fillRef>
            <a:effectRef idx="0">
              <a:schemeClr val="accent2">
                <a:hueOff val="3221807"/>
                <a:satOff val="-9246"/>
                <a:lumOff val="-14805"/>
                <a:alphaOff val="0"/>
              </a:schemeClr>
            </a:effectRef>
            <a:fontRef idx="minor">
              <a:schemeClr val="lt1"/>
            </a:fontRef>
          </p:style>
          <p:txBody>
            <a:bodyPr/>
            <a:lstStyle/>
            <a:p>
              <a:endParaRPr lang="en-US"/>
            </a:p>
          </p:txBody>
        </p:sp>
        <p:sp>
          <p:nvSpPr>
            <p:cNvPr id="19" name="Rectangle: Rounded Corners 4">
              <a:extLst>
                <a:ext uri="{FF2B5EF4-FFF2-40B4-BE49-F238E27FC236}">
                  <a16:creationId xmlns:a16="http://schemas.microsoft.com/office/drawing/2014/main" id="{5535D725-364F-CFB4-EF06-6BA3453035A3}"/>
                </a:ext>
              </a:extLst>
            </p:cNvPr>
            <p:cNvSpPr txBox="1"/>
            <p:nvPr/>
          </p:nvSpPr>
          <p:spPr>
            <a:xfrm>
              <a:off x="252248" y="1976579"/>
              <a:ext cx="318561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dirty="0"/>
                <a:t>Pre-processing and Visualization</a:t>
              </a:r>
            </a:p>
          </p:txBody>
        </p:sp>
      </p:grpSp>
      <p:pic>
        <p:nvPicPr>
          <p:cNvPr id="3" name="Picture 2" descr="Politecnico di Milano - New Logo PNG Vector (AI) Free Download">
            <a:extLst>
              <a:ext uri="{FF2B5EF4-FFF2-40B4-BE49-F238E27FC236}">
                <a16:creationId xmlns:a16="http://schemas.microsoft.com/office/drawing/2014/main" id="{66EEFE37-4F3F-C7BA-0FFB-B03F9D9E0887}"/>
              </a:ext>
            </a:extLst>
          </p:cNvPr>
          <p:cNvPicPr>
            <a:picLocks noChangeAspect="1" noChangeArrowheads="1"/>
          </p:cNvPicPr>
          <p:nvPr/>
        </p:nvPicPr>
        <p:blipFill rotWithShape="1">
          <a:blip r:embed="rId3">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9586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E7A0-27E4-FC67-D546-4DA51A1404EF}"/>
              </a:ext>
            </a:extLst>
          </p:cNvPr>
          <p:cNvSpPr>
            <a:spLocks noGrp="1"/>
          </p:cNvSpPr>
          <p:nvPr>
            <p:ph type="title"/>
          </p:nvPr>
        </p:nvSpPr>
        <p:spPr/>
        <p:txBody>
          <a:bodyPr/>
          <a:lstStyle/>
          <a:p>
            <a:r>
              <a:rPr lang="en-US" b="1" i="0">
                <a:solidFill>
                  <a:srgbClr val="0D0D0D"/>
                </a:solidFill>
                <a:effectLst/>
                <a:highlight>
                  <a:srgbClr val="FFFFFF"/>
                </a:highlight>
                <a:latin typeface="Söhne"/>
              </a:rPr>
              <a:t>Image Exploration and Setup</a:t>
            </a:r>
            <a:endParaRPr lang="en-US" dirty="0"/>
          </a:p>
        </p:txBody>
      </p:sp>
      <p:graphicFrame>
        <p:nvGraphicFramePr>
          <p:cNvPr id="15" name="Content Placeholder 2">
            <a:extLst>
              <a:ext uri="{FF2B5EF4-FFF2-40B4-BE49-F238E27FC236}">
                <a16:creationId xmlns:a16="http://schemas.microsoft.com/office/drawing/2014/main" id="{8184EA38-37AA-85B8-2495-6F62E3AA612B}"/>
              </a:ext>
            </a:extLst>
          </p:cNvPr>
          <p:cNvGraphicFramePr>
            <a:graphicFrameLocks noGrp="1"/>
          </p:cNvGraphicFramePr>
          <p:nvPr>
            <p:ph idx="1"/>
            <p:extLst>
              <p:ext uri="{D42A27DB-BD31-4B8C-83A1-F6EECF244321}">
                <p14:modId xmlns:p14="http://schemas.microsoft.com/office/powerpoint/2010/main" val="3048779486"/>
              </p:ext>
            </p:extLst>
          </p:nvPr>
        </p:nvGraphicFramePr>
        <p:xfrm>
          <a:off x="690880" y="1825625"/>
          <a:ext cx="584200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21EA0BB-1FB8-858E-3532-249BB4393A76}"/>
              </a:ext>
            </a:extLst>
          </p:cNvPr>
          <p:cNvSpPr>
            <a:spLocks noGrp="1"/>
          </p:cNvSpPr>
          <p:nvPr>
            <p:ph type="sldNum" sz="quarter" idx="12"/>
          </p:nvPr>
        </p:nvSpPr>
        <p:spPr/>
        <p:txBody>
          <a:bodyPr/>
          <a:lstStyle/>
          <a:p>
            <a:fld id="{794C9CD6-3D2D-4702-BE95-857DFC0BE816}" type="slidenum">
              <a:rPr lang="en-US" smtClean="0"/>
              <a:t>8</a:t>
            </a:fld>
            <a:endParaRPr lang="en-US"/>
          </a:p>
        </p:txBody>
      </p:sp>
      <p:pic>
        <p:nvPicPr>
          <p:cNvPr id="9" name="Picture 8">
            <a:extLst>
              <a:ext uri="{FF2B5EF4-FFF2-40B4-BE49-F238E27FC236}">
                <a16:creationId xmlns:a16="http://schemas.microsoft.com/office/drawing/2014/main" id="{79AC35E9-FCC5-DF3F-3A68-2CD435BD862F}"/>
              </a:ext>
            </a:extLst>
          </p:cNvPr>
          <p:cNvPicPr>
            <a:picLocks noChangeAspect="1"/>
          </p:cNvPicPr>
          <p:nvPr/>
        </p:nvPicPr>
        <p:blipFill>
          <a:blip r:embed="rId8"/>
          <a:stretch>
            <a:fillRect/>
          </a:stretch>
        </p:blipFill>
        <p:spPr>
          <a:xfrm>
            <a:off x="6646271" y="1930400"/>
            <a:ext cx="4854849" cy="4486011"/>
          </a:xfrm>
          <a:prstGeom prst="rect">
            <a:avLst/>
          </a:prstGeom>
        </p:spPr>
      </p:pic>
      <p:pic>
        <p:nvPicPr>
          <p:cNvPr id="11" name="Picture 10" descr="A aerial view of a city&#10;&#10;Description automatically generated">
            <a:extLst>
              <a:ext uri="{FF2B5EF4-FFF2-40B4-BE49-F238E27FC236}">
                <a16:creationId xmlns:a16="http://schemas.microsoft.com/office/drawing/2014/main" id="{516CE38C-2B38-FE02-D67F-59BFD98AE2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71524" y="0"/>
            <a:ext cx="3647883" cy="4555027"/>
          </a:xfrm>
          <a:prstGeom prst="rect">
            <a:avLst/>
          </a:prstGeom>
        </p:spPr>
      </p:pic>
      <p:cxnSp>
        <p:nvCxnSpPr>
          <p:cNvPr id="13" name="Connector: Curved 12">
            <a:extLst>
              <a:ext uri="{FF2B5EF4-FFF2-40B4-BE49-F238E27FC236}">
                <a16:creationId xmlns:a16="http://schemas.microsoft.com/office/drawing/2014/main" id="{55914FA8-AD5A-6F38-D3BE-DA5FB23478C8}"/>
              </a:ext>
            </a:extLst>
          </p:cNvPr>
          <p:cNvCxnSpPr>
            <a:cxnSpLocks/>
          </p:cNvCxnSpPr>
          <p:nvPr/>
        </p:nvCxnSpPr>
        <p:spPr>
          <a:xfrm rot="5400000" flipH="1" flipV="1">
            <a:off x="7630161" y="3972562"/>
            <a:ext cx="3108960" cy="426716"/>
          </a:xfrm>
          <a:prstGeom prst="curvedConnector3">
            <a:avLst>
              <a:gd name="adj1" fmla="val 50000"/>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7" name="Group 16">
            <a:extLst>
              <a:ext uri="{FF2B5EF4-FFF2-40B4-BE49-F238E27FC236}">
                <a16:creationId xmlns:a16="http://schemas.microsoft.com/office/drawing/2014/main" id="{C4D02CCB-8999-6C1D-60D6-FDDBD7F50A9D}"/>
              </a:ext>
            </a:extLst>
          </p:cNvPr>
          <p:cNvGrpSpPr/>
          <p:nvPr/>
        </p:nvGrpSpPr>
        <p:grpSpPr>
          <a:xfrm>
            <a:off x="-1" y="99390"/>
            <a:ext cx="3228850" cy="442800"/>
            <a:chOff x="230632" y="1954963"/>
            <a:chExt cx="3228850" cy="442800"/>
          </a:xfrm>
        </p:grpSpPr>
        <p:sp>
          <p:nvSpPr>
            <p:cNvPr id="18" name="Rectangle: Rounded Corners 17">
              <a:extLst>
                <a:ext uri="{FF2B5EF4-FFF2-40B4-BE49-F238E27FC236}">
                  <a16:creationId xmlns:a16="http://schemas.microsoft.com/office/drawing/2014/main" id="{86DE9988-EAAF-EB15-1AE6-16140E95A6F5}"/>
                </a:ext>
              </a:extLst>
            </p:cNvPr>
            <p:cNvSpPr/>
            <p:nvPr/>
          </p:nvSpPr>
          <p:spPr>
            <a:xfrm>
              <a:off x="230632" y="1954963"/>
              <a:ext cx="3228850" cy="442800"/>
            </a:xfrm>
            <a:prstGeom prst="roundRect">
              <a:avLst/>
            </a:prstGeom>
          </p:spPr>
          <p:style>
            <a:lnRef idx="2">
              <a:schemeClr val="lt1">
                <a:hueOff val="0"/>
                <a:satOff val="0"/>
                <a:lumOff val="0"/>
                <a:alphaOff val="0"/>
              </a:schemeClr>
            </a:lnRef>
            <a:fillRef idx="1">
              <a:schemeClr val="accent2">
                <a:hueOff val="3221807"/>
                <a:satOff val="-9246"/>
                <a:lumOff val="-14805"/>
                <a:alphaOff val="0"/>
              </a:schemeClr>
            </a:fillRef>
            <a:effectRef idx="0">
              <a:schemeClr val="accent2">
                <a:hueOff val="3221807"/>
                <a:satOff val="-9246"/>
                <a:lumOff val="-14805"/>
                <a:alphaOff val="0"/>
              </a:schemeClr>
            </a:effectRef>
            <a:fontRef idx="minor">
              <a:schemeClr val="lt1"/>
            </a:fontRef>
          </p:style>
          <p:txBody>
            <a:bodyPr/>
            <a:lstStyle/>
            <a:p>
              <a:endParaRPr lang="en-US"/>
            </a:p>
          </p:txBody>
        </p:sp>
        <p:sp>
          <p:nvSpPr>
            <p:cNvPr id="19" name="Rectangle: Rounded Corners 4">
              <a:extLst>
                <a:ext uri="{FF2B5EF4-FFF2-40B4-BE49-F238E27FC236}">
                  <a16:creationId xmlns:a16="http://schemas.microsoft.com/office/drawing/2014/main" id="{3C4CC942-53A4-6AE1-BB20-FE07FC218ED5}"/>
                </a:ext>
              </a:extLst>
            </p:cNvPr>
            <p:cNvSpPr txBox="1"/>
            <p:nvPr/>
          </p:nvSpPr>
          <p:spPr>
            <a:xfrm>
              <a:off x="252248" y="1976579"/>
              <a:ext cx="318561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dirty="0"/>
                <a:t>Pre-processing and Visualization</a:t>
              </a:r>
            </a:p>
          </p:txBody>
        </p:sp>
      </p:grpSp>
      <p:pic>
        <p:nvPicPr>
          <p:cNvPr id="3" name="Picture 2" descr="Politecnico di Milano - New Logo PNG Vector (AI) Free Download">
            <a:extLst>
              <a:ext uri="{FF2B5EF4-FFF2-40B4-BE49-F238E27FC236}">
                <a16:creationId xmlns:a16="http://schemas.microsoft.com/office/drawing/2014/main" id="{A15E048A-B0CE-92FA-DF85-7633D56FA17A}"/>
              </a:ext>
            </a:extLst>
          </p:cNvPr>
          <p:cNvPicPr>
            <a:picLocks noChangeAspect="1" noChangeArrowheads="1"/>
          </p:cNvPicPr>
          <p:nvPr/>
        </p:nvPicPr>
        <p:blipFill rotWithShape="1">
          <a:blip r:embed="rId10">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553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EBF7EE6-7DFC-4FEA-8054-719A6B915FE1}"/>
              </a:ext>
            </a:extLst>
          </p:cNvPr>
          <p:cNvPicPr>
            <a:picLocks noChangeAspect="1"/>
          </p:cNvPicPr>
          <p:nvPr/>
        </p:nvPicPr>
        <p:blipFill>
          <a:blip r:embed="rId3"/>
          <a:stretch>
            <a:fillRect/>
          </a:stretch>
        </p:blipFill>
        <p:spPr>
          <a:xfrm>
            <a:off x="6331353" y="24173"/>
            <a:ext cx="5860648" cy="6743760"/>
          </a:xfrm>
          <a:prstGeom prst="rect">
            <a:avLst/>
          </a:prstGeom>
        </p:spPr>
      </p:pic>
      <p:sp>
        <p:nvSpPr>
          <p:cNvPr id="5" name="Subtítulo 4">
            <a:extLst>
              <a:ext uri="{FF2B5EF4-FFF2-40B4-BE49-F238E27FC236}">
                <a16:creationId xmlns:a16="http://schemas.microsoft.com/office/drawing/2014/main" id="{FD50E39D-3F7B-B110-A6DE-D8F415373E99}"/>
              </a:ext>
            </a:extLst>
          </p:cNvPr>
          <p:cNvSpPr>
            <a:spLocks noGrp="1"/>
          </p:cNvSpPr>
          <p:nvPr>
            <p:ph idx="1"/>
          </p:nvPr>
        </p:nvSpPr>
        <p:spPr/>
        <p:txBody>
          <a:bodyPr vert="horz" lIns="91440" tIns="45720" rIns="91440" bIns="45720" rtlCol="0" anchor="t">
            <a:noAutofit/>
          </a:bodyPr>
          <a:lstStyle/>
          <a:p>
            <a:pPr marL="800100" lvl="1" indent="-342900" algn="l">
              <a:buFont typeface="Wingdings" panose="020B0604020202020204" pitchFamily="34" charset="0"/>
              <a:buChar char="ü"/>
            </a:pPr>
            <a:endParaRPr lang="en-US" sz="1600" kern="100" dirty="0">
              <a:latin typeface="Calibri Light"/>
              <a:cs typeface="Calibri Light"/>
            </a:endParaRPr>
          </a:p>
          <a:p>
            <a:pPr lvl="1" algn="l"/>
            <a:endParaRPr lang="en-US" sz="1600" kern="100" dirty="0">
              <a:latin typeface="Calibri Light"/>
              <a:cs typeface="Calibri Light"/>
            </a:endParaRPr>
          </a:p>
          <a:p>
            <a:pPr marL="800100" lvl="1" indent="-342900" algn="l">
              <a:buFont typeface="Wingdings" panose="020B0604020202020204" pitchFamily="34" charset="0"/>
              <a:buChar char="ü"/>
            </a:pPr>
            <a:endParaRPr lang="en-US" sz="1600" kern="100" dirty="0">
              <a:latin typeface="Calibri Light"/>
              <a:cs typeface="Calibri Light"/>
            </a:endParaRPr>
          </a:p>
        </p:txBody>
      </p:sp>
      <p:sp>
        <p:nvSpPr>
          <p:cNvPr id="2" name="Segnaposto numero diapositiva 1">
            <a:extLst>
              <a:ext uri="{FF2B5EF4-FFF2-40B4-BE49-F238E27FC236}">
                <a16:creationId xmlns:a16="http://schemas.microsoft.com/office/drawing/2014/main" id="{76C0439E-B16A-65D3-77E2-2BE1A763FD3D}"/>
              </a:ext>
            </a:extLst>
          </p:cNvPr>
          <p:cNvSpPr>
            <a:spLocks noGrp="1"/>
          </p:cNvSpPr>
          <p:nvPr>
            <p:ph type="sldNum" sz="quarter" idx="12"/>
          </p:nvPr>
        </p:nvSpPr>
        <p:spPr/>
        <p:txBody>
          <a:bodyPr/>
          <a:lstStyle/>
          <a:p>
            <a:fld id="{794C9CD6-3D2D-4702-BE95-857DFC0BE816}" type="slidenum">
              <a:rPr lang="en-US" smtClean="0"/>
              <a:t>9</a:t>
            </a:fld>
            <a:endParaRPr lang="it-IT"/>
          </a:p>
        </p:txBody>
      </p:sp>
      <p:graphicFrame>
        <p:nvGraphicFramePr>
          <p:cNvPr id="20" name="TextBox 12">
            <a:extLst>
              <a:ext uri="{FF2B5EF4-FFF2-40B4-BE49-F238E27FC236}">
                <a16:creationId xmlns:a16="http://schemas.microsoft.com/office/drawing/2014/main" id="{C9ECBDEF-B454-23E9-1CE3-07858AF81390}"/>
              </a:ext>
            </a:extLst>
          </p:cNvPr>
          <p:cNvGraphicFramePr/>
          <p:nvPr>
            <p:extLst>
              <p:ext uri="{D42A27DB-BD31-4B8C-83A1-F6EECF244321}">
                <p14:modId xmlns:p14="http://schemas.microsoft.com/office/powerpoint/2010/main" val="1839184331"/>
              </p:ext>
            </p:extLst>
          </p:nvPr>
        </p:nvGraphicFramePr>
        <p:xfrm>
          <a:off x="91759" y="1644113"/>
          <a:ext cx="6324600" cy="51398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4" name="Título 3">
            <a:extLst>
              <a:ext uri="{FF2B5EF4-FFF2-40B4-BE49-F238E27FC236}">
                <a16:creationId xmlns:a16="http://schemas.microsoft.com/office/drawing/2014/main" id="{90AFD1A8-A2D7-C955-315F-FADF80AA9609}"/>
              </a:ext>
            </a:extLst>
          </p:cNvPr>
          <p:cNvSpPr txBox="1">
            <a:spLocks/>
          </p:cNvSpPr>
          <p:nvPr/>
        </p:nvSpPr>
        <p:spPr>
          <a:xfrm>
            <a:off x="212034" y="611882"/>
            <a:ext cx="74422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kern="100" dirty="0">
                <a:latin typeface="Calibri"/>
                <a:ea typeface="Calibri" panose="020F0502020204030204" pitchFamily="34" charset="0"/>
                <a:cs typeface="Arial"/>
              </a:rPr>
              <a:t>land cover classification categories </a:t>
            </a:r>
            <a:endParaRPr lang="en-US" sz="4000" dirty="0">
              <a:latin typeface="Calibri"/>
              <a:cs typeface="Arial"/>
            </a:endParaRPr>
          </a:p>
        </p:txBody>
      </p:sp>
      <p:grpSp>
        <p:nvGrpSpPr>
          <p:cNvPr id="3" name="Group 2">
            <a:extLst>
              <a:ext uri="{FF2B5EF4-FFF2-40B4-BE49-F238E27FC236}">
                <a16:creationId xmlns:a16="http://schemas.microsoft.com/office/drawing/2014/main" id="{31FA4E43-C3FD-0099-0220-2FD155B6FD56}"/>
              </a:ext>
            </a:extLst>
          </p:cNvPr>
          <p:cNvGrpSpPr/>
          <p:nvPr/>
        </p:nvGrpSpPr>
        <p:grpSpPr>
          <a:xfrm>
            <a:off x="-1" y="99390"/>
            <a:ext cx="3228850" cy="442800"/>
            <a:chOff x="230632" y="1954963"/>
            <a:chExt cx="3228850" cy="442800"/>
          </a:xfrm>
        </p:grpSpPr>
        <p:sp>
          <p:nvSpPr>
            <p:cNvPr id="4" name="Rectangle: Rounded Corners 3">
              <a:extLst>
                <a:ext uri="{FF2B5EF4-FFF2-40B4-BE49-F238E27FC236}">
                  <a16:creationId xmlns:a16="http://schemas.microsoft.com/office/drawing/2014/main" id="{09BD1FAC-435E-0675-1B4A-85979A01AA79}"/>
                </a:ext>
              </a:extLst>
            </p:cNvPr>
            <p:cNvSpPr/>
            <p:nvPr/>
          </p:nvSpPr>
          <p:spPr>
            <a:xfrm>
              <a:off x="230632" y="1954963"/>
              <a:ext cx="3228850" cy="442800"/>
            </a:xfrm>
            <a:prstGeom prst="roundRect">
              <a:avLst/>
            </a:prstGeom>
          </p:spPr>
          <p:style>
            <a:lnRef idx="2">
              <a:schemeClr val="lt1">
                <a:hueOff val="0"/>
                <a:satOff val="0"/>
                <a:lumOff val="0"/>
                <a:alphaOff val="0"/>
              </a:schemeClr>
            </a:lnRef>
            <a:fillRef idx="1">
              <a:schemeClr val="accent2">
                <a:hueOff val="3221807"/>
                <a:satOff val="-9246"/>
                <a:lumOff val="-14805"/>
                <a:alphaOff val="0"/>
              </a:schemeClr>
            </a:fillRef>
            <a:effectRef idx="0">
              <a:schemeClr val="accent2">
                <a:hueOff val="3221807"/>
                <a:satOff val="-9246"/>
                <a:lumOff val="-14805"/>
                <a:alphaOff val="0"/>
              </a:schemeClr>
            </a:effectRef>
            <a:fontRef idx="minor">
              <a:schemeClr val="lt1"/>
            </a:fontRef>
          </p:style>
          <p:txBody>
            <a:bodyPr/>
            <a:lstStyle/>
            <a:p>
              <a:endParaRPr lang="en-US"/>
            </a:p>
          </p:txBody>
        </p:sp>
        <p:sp>
          <p:nvSpPr>
            <p:cNvPr id="6" name="Rectangle: Rounded Corners 4">
              <a:extLst>
                <a:ext uri="{FF2B5EF4-FFF2-40B4-BE49-F238E27FC236}">
                  <a16:creationId xmlns:a16="http://schemas.microsoft.com/office/drawing/2014/main" id="{8C804EA0-E5D2-9F31-A2FF-0C39E447341C}"/>
                </a:ext>
              </a:extLst>
            </p:cNvPr>
            <p:cNvSpPr txBox="1"/>
            <p:nvPr/>
          </p:nvSpPr>
          <p:spPr>
            <a:xfrm>
              <a:off x="252248" y="1976579"/>
              <a:ext cx="3185618" cy="3995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2043" tIns="0" rIns="122043" bIns="0" numCol="1" spcCol="127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dirty="0"/>
                <a:t>Pre-processing and Visualization</a:t>
              </a:r>
            </a:p>
          </p:txBody>
        </p:sp>
      </p:grpSp>
      <p:pic>
        <p:nvPicPr>
          <p:cNvPr id="7" name="Picture 6" descr="Politecnico di Milano - New Logo PNG Vector (AI) Free Download">
            <a:extLst>
              <a:ext uri="{FF2B5EF4-FFF2-40B4-BE49-F238E27FC236}">
                <a16:creationId xmlns:a16="http://schemas.microsoft.com/office/drawing/2014/main" id="{ED142A82-D415-62DB-7BC3-7ED2816C907B}"/>
              </a:ext>
            </a:extLst>
          </p:cNvPr>
          <p:cNvPicPr>
            <a:picLocks noChangeAspect="1" noChangeArrowheads="1"/>
          </p:cNvPicPr>
          <p:nvPr/>
        </p:nvPicPr>
        <p:blipFill rotWithShape="1">
          <a:blip r:embed="rId9">
            <a:alphaModFix/>
            <a:duotone>
              <a:schemeClr val="accent1">
                <a:shade val="45000"/>
                <a:satMod val="135000"/>
              </a:schemeClr>
              <a:prstClr val="white"/>
            </a:duotone>
            <a:extLst>
              <a:ext uri="{28A0092B-C50C-407E-A947-70E740481C1C}">
                <a14:useLocalDpi xmlns:a14="http://schemas.microsoft.com/office/drawing/2010/main" val="0"/>
              </a:ext>
            </a:extLst>
          </a:blip>
          <a:srcRect t="-5214" r="-1" b="-12652"/>
          <a:stretch/>
        </p:blipFill>
        <p:spPr bwMode="auto">
          <a:xfrm>
            <a:off x="21772" y="6284917"/>
            <a:ext cx="660028" cy="573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42936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 dockstate="right" visibility="0" width="438" row="3">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CE271ADF-32E8-454E-8416-D42F2968D0F7}">
  <we:reference id="wa200005566" version="3.0.0.1" store="en-US" storeType="OMEX"/>
  <we:alternateReferences>
    <we:reference id="wa200005566" version="3.0.0.1" store="wa200005566"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EAF6296-2382-4345-AE7C-2872B6BA2792}">
  <we:reference id="wa200003964" version="1.0.0.0" store="en-US" storeType="OMEX"/>
  <we:alternateReferences>
    <we:reference id="wa200003964" version="1.0.0.0" store="wa200003964"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7320</TotalTime>
  <Words>1978</Words>
  <Application>Microsoft Office PowerPoint</Application>
  <PresentationFormat>Widescreen</PresentationFormat>
  <Paragraphs>253</Paragraphs>
  <Slides>19</Slides>
  <Notes>19</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33" baseType="lpstr">
      <vt:lpstr>Aptos</vt:lpstr>
      <vt:lpstr>Arial</vt:lpstr>
      <vt:lpstr>Avenir Next LT Pro</vt:lpstr>
      <vt:lpstr>Calibri</vt:lpstr>
      <vt:lpstr>Calibri Light</vt:lpstr>
      <vt:lpstr>Cambria Math</vt:lpstr>
      <vt:lpstr>Google Sans</vt:lpstr>
      <vt:lpstr>Inter</vt:lpstr>
      <vt:lpstr>Söhne</vt:lpstr>
      <vt:lpstr>source-serif-pro</vt:lpstr>
      <vt:lpstr>Times New Roman</vt:lpstr>
      <vt:lpstr>Wingdings</vt:lpstr>
      <vt:lpstr>Tema do Office</vt:lpstr>
      <vt:lpstr>Bitmap Image</vt:lpstr>
      <vt:lpstr>Earth Observation Project</vt:lpstr>
      <vt:lpstr>PowerPoint Presentation</vt:lpstr>
      <vt:lpstr>Case study – Washington, Dc</vt:lpstr>
      <vt:lpstr>Washington, Dc</vt:lpstr>
      <vt:lpstr>Data Procurement</vt:lpstr>
      <vt:lpstr>Platform and Import Data</vt:lpstr>
      <vt:lpstr>Define the Band set</vt:lpstr>
      <vt:lpstr>Image Exploration and Setup</vt:lpstr>
      <vt:lpstr>PowerPoint Presentation</vt:lpstr>
      <vt:lpstr>PowerPoint Presentation</vt:lpstr>
      <vt:lpstr>Supervised Classification</vt:lpstr>
      <vt:lpstr>PowerPoint Presentation</vt:lpstr>
      <vt:lpstr>Key Metrics Summary</vt:lpstr>
      <vt:lpstr>Unsupervised Classification</vt:lpstr>
      <vt:lpstr>Confidence Map</vt:lpstr>
      <vt:lpstr>Comparison BTW 10 m and 1 m resolution</vt:lpstr>
      <vt:lpstr>Zonal statistics </vt:lpstr>
      <vt:lpstr>Future work</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 Economy presentation – Group 4</dc:title>
  <dc:creator>Airton Cardoso Lana</dc:creator>
  <cp:lastModifiedBy>moein p</cp:lastModifiedBy>
  <cp:revision>141</cp:revision>
  <dcterms:created xsi:type="dcterms:W3CDTF">2023-12-05T11:40:33Z</dcterms:created>
  <dcterms:modified xsi:type="dcterms:W3CDTF">2024-06-18T08:30:33Z</dcterms:modified>
</cp:coreProperties>
</file>